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9" r:id="rId12"/>
    <p:sldId id="270" r:id="rId13"/>
    <p:sldId id="266" r:id="rId14"/>
    <p:sldId id="267" r:id="rId15"/>
    <p:sldId id="268" r:id="rId16"/>
    <p:sldId id="271" r:id="rId17"/>
    <p:sldId id="272" r:id="rId18"/>
    <p:sldId id="273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90" r:id="rId32"/>
    <p:sldId id="291" r:id="rId33"/>
    <p:sldId id="292" r:id="rId34"/>
    <p:sldId id="288" r:id="rId35"/>
    <p:sldId id="289" r:id="rId36"/>
    <p:sldId id="294" r:id="rId37"/>
    <p:sldId id="293" r:id="rId38"/>
    <p:sldId id="295" r:id="rId39"/>
    <p:sldId id="296" r:id="rId40"/>
    <p:sldId id="297" r:id="rId41"/>
    <p:sldId id="298" r:id="rId42"/>
    <p:sldId id="299" r:id="rId43"/>
    <p:sldId id="300" r:id="rId44"/>
    <p:sldId id="301" r:id="rId45"/>
    <p:sldId id="302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79" autoAdjust="0"/>
    <p:restoredTop sz="94590" autoAdjust="0"/>
  </p:normalViewPr>
  <p:slideViewPr>
    <p:cSldViewPr snapToGrid="0">
      <p:cViewPr varScale="1">
        <p:scale>
          <a:sx n="77" d="100"/>
          <a:sy n="77" d="100"/>
        </p:scale>
        <p:origin x="32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C7F4E7-4185-45E6-B7EA-1A8BFECFEAFB}" type="datetimeFigureOut">
              <a:rPr lang="en-US" smtClean="0"/>
              <a:t>7/19/2023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93C754-5B23-44BB-835B-C9BFFAD0C5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5462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3C754-5B23-44BB-835B-C9BFFAD0C56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6236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3C754-5B23-44BB-835B-C9BFFAD0C56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624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3C754-5B23-44BB-835B-C9BFFAD0C56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9522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3C754-5B23-44BB-835B-C9BFFAD0C56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8188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3C754-5B23-44BB-835B-C9BFFAD0C56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6368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3C754-5B23-44BB-835B-C9BFFAD0C56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6479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3C754-5B23-44BB-835B-C9BFFAD0C56D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2678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93C754-5B23-44BB-835B-C9BFFAD0C56D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1593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E61E6-968F-4E49-AC2C-B4B947DA8323}" type="datetimeFigureOut">
              <a:rPr lang="en-US" smtClean="0"/>
              <a:t>7/19/2023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60CCA-FFE1-4BC8-8F49-39BB36CD02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8204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E61E6-968F-4E49-AC2C-B4B947DA8323}" type="datetimeFigureOut">
              <a:rPr lang="en-US" smtClean="0"/>
              <a:t>7/19/2023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60CCA-FFE1-4BC8-8F49-39BB36CD02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8075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E61E6-968F-4E49-AC2C-B4B947DA8323}" type="datetimeFigureOut">
              <a:rPr lang="en-US" smtClean="0"/>
              <a:t>7/19/2023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60CCA-FFE1-4BC8-8F49-39BB36CD02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0667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E61E6-968F-4E49-AC2C-B4B947DA8323}" type="datetimeFigureOut">
              <a:rPr lang="en-US" smtClean="0"/>
              <a:t>7/19/2023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60CCA-FFE1-4BC8-8F49-39BB36CD02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1359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E61E6-968F-4E49-AC2C-B4B947DA8323}" type="datetimeFigureOut">
              <a:rPr lang="en-US" smtClean="0"/>
              <a:t>7/19/2023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60CCA-FFE1-4BC8-8F49-39BB36CD02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4473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E61E6-968F-4E49-AC2C-B4B947DA8323}" type="datetimeFigureOut">
              <a:rPr lang="en-US" smtClean="0"/>
              <a:t>7/19/2023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60CCA-FFE1-4BC8-8F49-39BB36CD02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2855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E61E6-968F-4E49-AC2C-B4B947DA8323}" type="datetimeFigureOut">
              <a:rPr lang="en-US" smtClean="0"/>
              <a:t>7/19/2023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60CCA-FFE1-4BC8-8F49-39BB36CD02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684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E61E6-968F-4E49-AC2C-B4B947DA8323}" type="datetimeFigureOut">
              <a:rPr lang="en-US" smtClean="0"/>
              <a:t>7/19/2023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60CCA-FFE1-4BC8-8F49-39BB36CD02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1779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E61E6-968F-4E49-AC2C-B4B947DA8323}" type="datetimeFigureOut">
              <a:rPr lang="en-US" smtClean="0"/>
              <a:t>7/19/2023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60CCA-FFE1-4BC8-8F49-39BB36CD02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7589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E61E6-968F-4E49-AC2C-B4B947DA8323}" type="datetimeFigureOut">
              <a:rPr lang="en-US" smtClean="0"/>
              <a:t>7/19/2023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60CCA-FFE1-4BC8-8F49-39BB36CD02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2977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E61E6-968F-4E49-AC2C-B4B947DA8323}" type="datetimeFigureOut">
              <a:rPr lang="en-US" smtClean="0"/>
              <a:t>7/19/2023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60CCA-FFE1-4BC8-8F49-39BB36CD02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6201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AE61E6-968F-4E49-AC2C-B4B947DA8323}" type="datetimeFigureOut">
              <a:rPr lang="en-US" smtClean="0"/>
              <a:t>7/19/2023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C60CCA-FFE1-4BC8-8F49-39BB36CD02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286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g"/><Relationship Id="rId3" Type="http://schemas.openxmlformats.org/officeDocument/2006/relationships/image" Target="../media/image21.jpg"/><Relationship Id="rId7" Type="http://schemas.openxmlformats.org/officeDocument/2006/relationships/image" Target="../media/image2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jpg"/><Relationship Id="rId11" Type="http://schemas.openxmlformats.org/officeDocument/2006/relationships/image" Target="../media/image28.jpg"/><Relationship Id="rId5" Type="http://schemas.openxmlformats.org/officeDocument/2006/relationships/image" Target="../media/image23.png"/><Relationship Id="rId10" Type="http://schemas.openxmlformats.org/officeDocument/2006/relationships/image" Target="../media/image27.jpg"/><Relationship Id="rId4" Type="http://schemas.openxmlformats.org/officeDocument/2006/relationships/image" Target="../media/image22.jpg"/><Relationship Id="rId9" Type="http://schemas.openxmlformats.org/officeDocument/2006/relationships/image" Target="../media/image26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jpg"/><Relationship Id="rId4" Type="http://schemas.openxmlformats.org/officeDocument/2006/relationships/image" Target="../media/image5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g"/><Relationship Id="rId5" Type="http://schemas.openxmlformats.org/officeDocument/2006/relationships/image" Target="../media/image21.jpg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jp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35.jpg"/><Relationship Id="rId9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g"/><Relationship Id="rId3" Type="http://schemas.openxmlformats.org/officeDocument/2006/relationships/image" Target="../media/image19.jpg"/><Relationship Id="rId7" Type="http://schemas.openxmlformats.org/officeDocument/2006/relationships/image" Target="../media/image4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jpg"/><Relationship Id="rId5" Type="http://schemas.openxmlformats.org/officeDocument/2006/relationships/image" Target="../media/image43.jpg"/><Relationship Id="rId10" Type="http://schemas.openxmlformats.org/officeDocument/2006/relationships/image" Target="../media/image46.jpeg"/><Relationship Id="rId4" Type="http://schemas.openxmlformats.org/officeDocument/2006/relationships/image" Target="../media/image42.jpg"/><Relationship Id="rId9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g"/><Relationship Id="rId3" Type="http://schemas.openxmlformats.org/officeDocument/2006/relationships/image" Target="../media/image19.jpg"/><Relationship Id="rId7" Type="http://schemas.openxmlformats.org/officeDocument/2006/relationships/image" Target="../media/image44.jpeg"/><Relationship Id="rId12" Type="http://schemas.openxmlformats.org/officeDocument/2006/relationships/image" Target="../media/image49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jpg"/><Relationship Id="rId11" Type="http://schemas.openxmlformats.org/officeDocument/2006/relationships/image" Target="../media/image48.png"/><Relationship Id="rId5" Type="http://schemas.openxmlformats.org/officeDocument/2006/relationships/image" Target="../media/image43.jpg"/><Relationship Id="rId10" Type="http://schemas.openxmlformats.org/officeDocument/2006/relationships/image" Target="../media/image47.jpg"/><Relationship Id="rId4" Type="http://schemas.openxmlformats.org/officeDocument/2006/relationships/image" Target="../media/image42.jpg"/><Relationship Id="rId9" Type="http://schemas.openxmlformats.org/officeDocument/2006/relationships/image" Target="../media/image46.jpe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g"/><Relationship Id="rId3" Type="http://schemas.openxmlformats.org/officeDocument/2006/relationships/image" Target="../media/image19.jpg"/><Relationship Id="rId7" Type="http://schemas.openxmlformats.org/officeDocument/2006/relationships/image" Target="../media/image4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jpg"/><Relationship Id="rId5" Type="http://schemas.openxmlformats.org/officeDocument/2006/relationships/image" Target="../media/image43.jpg"/><Relationship Id="rId10" Type="http://schemas.openxmlformats.org/officeDocument/2006/relationships/image" Target="../media/image46.jpeg"/><Relationship Id="rId4" Type="http://schemas.openxmlformats.org/officeDocument/2006/relationships/image" Target="../media/image42.jpg"/><Relationship Id="rId9" Type="http://schemas.openxmlformats.org/officeDocument/2006/relationships/image" Target="../media/image4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jpeg"/><Relationship Id="rId5" Type="http://schemas.openxmlformats.org/officeDocument/2006/relationships/image" Target="../media/image44.jpeg"/><Relationship Id="rId4" Type="http://schemas.openxmlformats.org/officeDocument/2006/relationships/image" Target="../media/image21.jp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g"/><Relationship Id="rId13" Type="http://schemas.openxmlformats.org/officeDocument/2006/relationships/image" Target="../media/image54.png"/><Relationship Id="rId3" Type="http://schemas.openxmlformats.org/officeDocument/2006/relationships/image" Target="../media/image19.jpg"/><Relationship Id="rId7" Type="http://schemas.openxmlformats.org/officeDocument/2006/relationships/image" Target="../media/image44.jpeg"/><Relationship Id="rId12" Type="http://schemas.openxmlformats.org/officeDocument/2006/relationships/image" Target="../media/image5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jpg"/><Relationship Id="rId11" Type="http://schemas.openxmlformats.org/officeDocument/2006/relationships/image" Target="../media/image52.png"/><Relationship Id="rId5" Type="http://schemas.openxmlformats.org/officeDocument/2006/relationships/image" Target="../media/image43.jpg"/><Relationship Id="rId10" Type="http://schemas.openxmlformats.org/officeDocument/2006/relationships/image" Target="../media/image46.jpeg"/><Relationship Id="rId4" Type="http://schemas.openxmlformats.org/officeDocument/2006/relationships/image" Target="../media/image42.jpg"/><Relationship Id="rId9" Type="http://schemas.openxmlformats.org/officeDocument/2006/relationships/image" Target="../media/image45.png"/><Relationship Id="rId14" Type="http://schemas.openxmlformats.org/officeDocument/2006/relationships/image" Target="../media/image55.jp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6.jpg"/><Relationship Id="rId7" Type="http://schemas.openxmlformats.org/officeDocument/2006/relationships/image" Target="../media/image58.png"/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jpg"/><Relationship Id="rId5" Type="http://schemas.openxmlformats.org/officeDocument/2006/relationships/image" Target="../media/image48.png"/><Relationship Id="rId4" Type="http://schemas.openxmlformats.org/officeDocument/2006/relationships/image" Target="../media/image47.jpg"/><Relationship Id="rId9" Type="http://schemas.openxmlformats.org/officeDocument/2006/relationships/image" Target="../media/image19.jp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60.jpg"/><Relationship Id="rId7" Type="http://schemas.openxmlformats.org/officeDocument/2006/relationships/image" Target="../media/image63.png"/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11" Type="http://schemas.openxmlformats.org/officeDocument/2006/relationships/image" Target="../media/image66.jpg"/><Relationship Id="rId5" Type="http://schemas.openxmlformats.org/officeDocument/2006/relationships/image" Target="../media/image61.png"/><Relationship Id="rId10" Type="http://schemas.openxmlformats.org/officeDocument/2006/relationships/image" Target="../media/image65.jpeg"/><Relationship Id="rId4" Type="http://schemas.openxmlformats.org/officeDocument/2006/relationships/image" Target="../media/image47.jpg"/><Relationship Id="rId9" Type="http://schemas.openxmlformats.org/officeDocument/2006/relationships/image" Target="../media/image64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jpg"/><Relationship Id="rId3" Type="http://schemas.openxmlformats.org/officeDocument/2006/relationships/image" Target="../media/image62.png"/><Relationship Id="rId7" Type="http://schemas.openxmlformats.org/officeDocument/2006/relationships/image" Target="../media/image70.jpe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59.png"/><Relationship Id="rId10" Type="http://schemas.openxmlformats.org/officeDocument/2006/relationships/image" Target="../media/image72.png"/><Relationship Id="rId4" Type="http://schemas.openxmlformats.org/officeDocument/2006/relationships/image" Target="../media/image63.png"/><Relationship Id="rId9" Type="http://schemas.openxmlformats.org/officeDocument/2006/relationships/image" Target="../media/image47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hyperlink" Target="https://www.google.com/search?rlz=1C1GCEB_enUS980US982&amp;q=David+M.+Solomon&amp;stick=H4sIAAAAAAAAAONgVuLVT9c3NEw3r0oxSk82fMRowS3w8sc9YSn9SWtOXmPU5OIKzsgvd80rySypFJLmYoOyBKX4uVB18ixiFXBJLMtMUfDVUwjOz8nPzc8DAPRZngFfAAAA&amp;sa=X&amp;ved=2ahUKEwjCmvvd7ZqAAxVolGoFHVe7AtwQzIcDKAB6BAgoEAE" TargetMode="External"/><Relationship Id="rId7" Type="http://schemas.openxmlformats.org/officeDocument/2006/relationships/image" Target="../media/image7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openxmlformats.org/officeDocument/2006/relationships/image" Target="../media/image5.jpg"/><Relationship Id="rId4" Type="http://schemas.openxmlformats.org/officeDocument/2006/relationships/image" Target="../media/image4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g"/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g"/><Relationship Id="rId7" Type="http://schemas.openxmlformats.org/officeDocument/2006/relationships/image" Target="../media/image81.jp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jpg"/><Relationship Id="rId5" Type="http://schemas.openxmlformats.org/officeDocument/2006/relationships/image" Target="../media/image79.jpg"/><Relationship Id="rId4" Type="http://schemas.openxmlformats.org/officeDocument/2006/relationships/image" Target="../media/image78.jp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jpg"/><Relationship Id="rId13" Type="http://schemas.openxmlformats.org/officeDocument/2006/relationships/image" Target="../media/image19.jpg"/><Relationship Id="rId3" Type="http://schemas.openxmlformats.org/officeDocument/2006/relationships/image" Target="../media/image72.png"/><Relationship Id="rId7" Type="http://schemas.openxmlformats.org/officeDocument/2006/relationships/image" Target="../media/image86.jpg"/><Relationship Id="rId12" Type="http://schemas.openxmlformats.org/officeDocument/2006/relationships/image" Target="../media/image90.jpg"/><Relationship Id="rId17" Type="http://schemas.openxmlformats.org/officeDocument/2006/relationships/image" Target="../media/image22.jpg"/><Relationship Id="rId2" Type="http://schemas.openxmlformats.org/officeDocument/2006/relationships/image" Target="../media/image82.png"/><Relationship Id="rId16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jpeg"/><Relationship Id="rId11" Type="http://schemas.openxmlformats.org/officeDocument/2006/relationships/image" Target="../media/image47.jpg"/><Relationship Id="rId5" Type="http://schemas.openxmlformats.org/officeDocument/2006/relationships/image" Target="../media/image84.jpg"/><Relationship Id="rId15" Type="http://schemas.openxmlformats.org/officeDocument/2006/relationships/image" Target="../media/image92.jpg"/><Relationship Id="rId10" Type="http://schemas.openxmlformats.org/officeDocument/2006/relationships/image" Target="../media/image89.jpeg"/><Relationship Id="rId4" Type="http://schemas.openxmlformats.org/officeDocument/2006/relationships/image" Target="../media/image83.jpg"/><Relationship Id="rId9" Type="http://schemas.openxmlformats.org/officeDocument/2006/relationships/image" Target="../media/image88.jpg"/><Relationship Id="rId14" Type="http://schemas.openxmlformats.org/officeDocument/2006/relationships/image" Target="../media/image91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jpg"/><Relationship Id="rId3" Type="http://schemas.openxmlformats.org/officeDocument/2006/relationships/image" Target="../media/image90.jpg"/><Relationship Id="rId7" Type="http://schemas.openxmlformats.org/officeDocument/2006/relationships/image" Target="../media/image9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jpg"/><Relationship Id="rId11" Type="http://schemas.openxmlformats.org/officeDocument/2006/relationships/image" Target="../media/image101.jpg"/><Relationship Id="rId5" Type="http://schemas.openxmlformats.org/officeDocument/2006/relationships/image" Target="../media/image95.jpeg"/><Relationship Id="rId10" Type="http://schemas.openxmlformats.org/officeDocument/2006/relationships/image" Target="../media/image100.png"/><Relationship Id="rId4" Type="http://schemas.openxmlformats.org/officeDocument/2006/relationships/image" Target="../media/image94.jpg"/><Relationship Id="rId9" Type="http://schemas.openxmlformats.org/officeDocument/2006/relationships/image" Target="../media/image99.jp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image" Target="../media/image102.jpg"/><Relationship Id="rId7" Type="http://schemas.openxmlformats.org/officeDocument/2006/relationships/image" Target="../media/image47.jpg"/><Relationship Id="rId12" Type="http://schemas.openxmlformats.org/officeDocument/2006/relationships/image" Target="../media/image10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jpeg"/><Relationship Id="rId11" Type="http://schemas.openxmlformats.org/officeDocument/2006/relationships/image" Target="../media/image108.jpeg"/><Relationship Id="rId5" Type="http://schemas.openxmlformats.org/officeDocument/2006/relationships/image" Target="../media/image104.png"/><Relationship Id="rId10" Type="http://schemas.openxmlformats.org/officeDocument/2006/relationships/image" Target="../media/image33.png"/><Relationship Id="rId4" Type="http://schemas.openxmlformats.org/officeDocument/2006/relationships/image" Target="../media/image103.png"/><Relationship Id="rId9" Type="http://schemas.openxmlformats.org/officeDocument/2006/relationships/image" Target="../media/image107.jp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image" Target="../media/image96.jpg"/><Relationship Id="rId7" Type="http://schemas.openxmlformats.org/officeDocument/2006/relationships/image" Target="../media/image114.png"/><Relationship Id="rId2" Type="http://schemas.openxmlformats.org/officeDocument/2006/relationships/image" Target="../media/image11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jpg"/><Relationship Id="rId11" Type="http://schemas.openxmlformats.org/officeDocument/2006/relationships/image" Target="../media/image117.jpg"/><Relationship Id="rId5" Type="http://schemas.openxmlformats.org/officeDocument/2006/relationships/image" Target="../media/image112.jpg"/><Relationship Id="rId10" Type="http://schemas.openxmlformats.org/officeDocument/2006/relationships/image" Target="../media/image116.jpg"/><Relationship Id="rId4" Type="http://schemas.openxmlformats.org/officeDocument/2006/relationships/image" Target="../media/image111.png"/><Relationship Id="rId9" Type="http://schemas.openxmlformats.org/officeDocument/2006/relationships/image" Target="../media/image102.jp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13" Type="http://schemas.openxmlformats.org/officeDocument/2006/relationships/image" Target="../media/image131.png"/><Relationship Id="rId3" Type="http://schemas.openxmlformats.org/officeDocument/2006/relationships/image" Target="../media/image122.png"/><Relationship Id="rId7" Type="http://schemas.openxmlformats.org/officeDocument/2006/relationships/image" Target="../media/image126.png"/><Relationship Id="rId12" Type="http://schemas.openxmlformats.org/officeDocument/2006/relationships/image" Target="../media/image53.png"/><Relationship Id="rId2" Type="http://schemas.openxmlformats.org/officeDocument/2006/relationships/image" Target="../media/image12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5.png"/><Relationship Id="rId11" Type="http://schemas.openxmlformats.org/officeDocument/2006/relationships/image" Target="../media/image130.png"/><Relationship Id="rId5" Type="http://schemas.openxmlformats.org/officeDocument/2006/relationships/image" Target="../media/image124.png"/><Relationship Id="rId10" Type="http://schemas.openxmlformats.org/officeDocument/2006/relationships/image" Target="../media/image129.png"/><Relationship Id="rId4" Type="http://schemas.openxmlformats.org/officeDocument/2006/relationships/image" Target="../media/image123.png"/><Relationship Id="rId9" Type="http://schemas.openxmlformats.org/officeDocument/2006/relationships/image" Target="../media/image12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jpg"/><Relationship Id="rId3" Type="http://schemas.openxmlformats.org/officeDocument/2006/relationships/image" Target="../media/image128.png"/><Relationship Id="rId7" Type="http://schemas.openxmlformats.org/officeDocument/2006/relationships/image" Target="../media/image132.png"/><Relationship Id="rId12" Type="http://schemas.openxmlformats.org/officeDocument/2006/relationships/image" Target="../media/image131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11" Type="http://schemas.openxmlformats.org/officeDocument/2006/relationships/image" Target="../media/image136.jpeg"/><Relationship Id="rId5" Type="http://schemas.openxmlformats.org/officeDocument/2006/relationships/image" Target="../media/image130.png"/><Relationship Id="rId10" Type="http://schemas.openxmlformats.org/officeDocument/2006/relationships/image" Target="../media/image135.jpeg"/><Relationship Id="rId4" Type="http://schemas.openxmlformats.org/officeDocument/2006/relationships/image" Target="../media/image129.png"/><Relationship Id="rId9" Type="http://schemas.openxmlformats.org/officeDocument/2006/relationships/image" Target="../media/image134.jp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13" Type="http://schemas.openxmlformats.org/officeDocument/2006/relationships/image" Target="../media/image131.png"/><Relationship Id="rId3" Type="http://schemas.openxmlformats.org/officeDocument/2006/relationships/image" Target="../media/image123.png"/><Relationship Id="rId7" Type="http://schemas.openxmlformats.org/officeDocument/2006/relationships/image" Target="../media/image127.png"/><Relationship Id="rId12" Type="http://schemas.openxmlformats.org/officeDocument/2006/relationships/image" Target="../media/image137.jp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6.png"/><Relationship Id="rId11" Type="http://schemas.openxmlformats.org/officeDocument/2006/relationships/image" Target="../media/image53.png"/><Relationship Id="rId5" Type="http://schemas.openxmlformats.org/officeDocument/2006/relationships/image" Target="../media/image125.png"/><Relationship Id="rId10" Type="http://schemas.openxmlformats.org/officeDocument/2006/relationships/image" Target="../media/image130.png"/><Relationship Id="rId4" Type="http://schemas.openxmlformats.org/officeDocument/2006/relationships/image" Target="../media/image124.png"/><Relationship Id="rId9" Type="http://schemas.openxmlformats.org/officeDocument/2006/relationships/image" Target="../media/image129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jpg"/><Relationship Id="rId3" Type="http://schemas.openxmlformats.org/officeDocument/2006/relationships/image" Target="../media/image131.png"/><Relationship Id="rId7" Type="http://schemas.openxmlformats.org/officeDocument/2006/relationships/image" Target="../media/image136.jpe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5.jpeg"/><Relationship Id="rId11" Type="http://schemas.openxmlformats.org/officeDocument/2006/relationships/image" Target="../media/image140.jpg"/><Relationship Id="rId5" Type="http://schemas.openxmlformats.org/officeDocument/2006/relationships/image" Target="../media/image137.jpg"/><Relationship Id="rId10" Type="http://schemas.openxmlformats.org/officeDocument/2006/relationships/image" Target="../media/image5.jpg"/><Relationship Id="rId4" Type="http://schemas.openxmlformats.org/officeDocument/2006/relationships/image" Target="../media/image125.png"/><Relationship Id="rId9" Type="http://schemas.openxmlformats.org/officeDocument/2006/relationships/image" Target="../media/image139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2.png"/><Relationship Id="rId4" Type="http://schemas.openxmlformats.org/officeDocument/2006/relationships/image" Target="../media/image22.jp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jpg"/><Relationship Id="rId3" Type="http://schemas.openxmlformats.org/officeDocument/2006/relationships/image" Target="../media/image131.png"/><Relationship Id="rId7" Type="http://schemas.openxmlformats.org/officeDocument/2006/relationships/image" Target="../media/image22.jp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.jpg"/><Relationship Id="rId11" Type="http://schemas.openxmlformats.org/officeDocument/2006/relationships/image" Target="../media/image6.jpeg"/><Relationship Id="rId5" Type="http://schemas.openxmlformats.org/officeDocument/2006/relationships/image" Target="../media/image5.jpg"/><Relationship Id="rId10" Type="http://schemas.openxmlformats.org/officeDocument/2006/relationships/image" Target="../media/image143.jpg"/><Relationship Id="rId4" Type="http://schemas.openxmlformats.org/officeDocument/2006/relationships/image" Target="../media/image125.png"/><Relationship Id="rId9" Type="http://schemas.openxmlformats.org/officeDocument/2006/relationships/image" Target="../media/image88.jp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3" Type="http://schemas.openxmlformats.org/officeDocument/2006/relationships/image" Target="../media/image145.png"/><Relationship Id="rId7" Type="http://schemas.openxmlformats.org/officeDocument/2006/relationships/image" Target="../media/image149.png"/><Relationship Id="rId2" Type="http://schemas.openxmlformats.org/officeDocument/2006/relationships/image" Target="../media/image14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8.jpg"/><Relationship Id="rId5" Type="http://schemas.openxmlformats.org/officeDocument/2006/relationships/image" Target="../media/image147.jpg"/><Relationship Id="rId4" Type="http://schemas.openxmlformats.org/officeDocument/2006/relationships/image" Target="../media/image146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g"/><Relationship Id="rId3" Type="http://schemas.openxmlformats.org/officeDocument/2006/relationships/image" Target="../media/image11.jpg"/><Relationship Id="rId7" Type="http://schemas.openxmlformats.org/officeDocument/2006/relationships/image" Target="../media/image14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9.jpg"/><Relationship Id="rId4" Type="http://schemas.openxmlformats.org/officeDocument/2006/relationships/image" Target="../media/image12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jpg"/><Relationship Id="rId4" Type="http://schemas.openxmlformats.org/officeDocument/2006/relationships/image" Target="../media/image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08065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1080655"/>
            <a:ext cx="12192000" cy="27016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504209" y="1995055"/>
            <a:ext cx="1278082" cy="1974272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312227" y="1995055"/>
            <a:ext cx="477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IPX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3583" y="1995055"/>
            <a:ext cx="1668050" cy="125103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3112" y="2982191"/>
            <a:ext cx="528774" cy="545523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 flipH="1">
            <a:off x="6901841" y="2718148"/>
            <a:ext cx="1215025" cy="95197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640910" y="1995055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1986/7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2500441" y="4214250"/>
            <a:ext cx="1278082" cy="1974272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1640910" y="444674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1991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045907" y="4214250"/>
            <a:ext cx="3132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ATOMBOM(</a:t>
            </a:r>
            <a:r>
              <a:rPr lang="en-US" dirty="0" err="1" smtClean="0"/>
              <a:t>HAHN,ott-hahn-str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4550850" y="4816072"/>
            <a:ext cx="2273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Crumbs, </a:t>
            </a:r>
            <a:r>
              <a:rPr lang="en-US" dirty="0" err="1" smtClean="0"/>
              <a:t>Virignia</a:t>
            </a:r>
            <a:r>
              <a:rPr lang="en-US" dirty="0" err="1"/>
              <a:t>.</a:t>
            </a:r>
            <a:r>
              <a:rPr lang="en-US" dirty="0" err="1" smtClean="0"/>
              <a:t>Mary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8643101" y="1914728"/>
            <a:ext cx="1278082" cy="1974272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10183660" y="1911643"/>
            <a:ext cx="1361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2023 COURT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488515" y="1540701"/>
            <a:ext cx="679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CPVA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86316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8748" y="5041148"/>
            <a:ext cx="2951758" cy="160050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0"/>
            <a:ext cx="12192000" cy="108065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1080655"/>
            <a:ext cx="12192000" cy="27016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-31578" y="2345146"/>
            <a:ext cx="4052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§</a:t>
            </a:r>
            <a:r>
              <a:rPr lang="en-US" dirty="0" smtClean="0"/>
              <a:t>Stalking 9:30 am </a:t>
            </a:r>
            <a:r>
              <a:rPr lang="en-US" strike="sngStrike" dirty="0" err="1" smtClean="0"/>
              <a:t>Motorcycel</a:t>
            </a:r>
            <a:r>
              <a:rPr lang="en-US" strike="sngStrike" dirty="0" smtClean="0"/>
              <a:t> 30 seconds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1779544" y="1350818"/>
            <a:ext cx="0" cy="55071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2968487" y="2663687"/>
            <a:ext cx="4744278" cy="2120348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4052200" y="2084390"/>
            <a:ext cx="1034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SQ.tango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525081" y="3123696"/>
            <a:ext cx="372557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IMPORT</a:t>
            </a:r>
          </a:p>
          <a:p>
            <a:r>
              <a:rPr lang="en-US" sz="5400" strike="sngStrike" dirty="0" smtClean="0"/>
              <a:t>Call you Rice</a:t>
            </a:r>
            <a:endParaRPr lang="en-US" sz="5400" strike="sngStrike" dirty="0"/>
          </a:p>
        </p:txBody>
      </p:sp>
      <p:sp>
        <p:nvSpPr>
          <p:cNvPr id="9" name="Rectangle 8"/>
          <p:cNvSpPr/>
          <p:nvPr/>
        </p:nvSpPr>
        <p:spPr>
          <a:xfrm>
            <a:off x="5086714" y="4784035"/>
            <a:ext cx="301153" cy="20739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023339" y="4076412"/>
            <a:ext cx="1152939" cy="9768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9011478" y="3723860"/>
            <a:ext cx="27111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Blue screen of death</a:t>
            </a:r>
          </a:p>
          <a:p>
            <a:r>
              <a:rPr lang="en-US" strike="sngStrike" dirty="0" smtClean="0"/>
              <a:t>Chinse Call you Rice, Tango</a:t>
            </a:r>
            <a:endParaRPr lang="en-US" strike="sngStrike" dirty="0"/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8918711" y="3816627"/>
            <a:ext cx="2438402" cy="921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9303026" y="2663687"/>
            <a:ext cx="174650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SQ.Billlboard</a:t>
            </a:r>
            <a:endParaRPr lang="en-US" dirty="0" smtClean="0"/>
          </a:p>
          <a:p>
            <a:r>
              <a:rPr lang="en-US" dirty="0"/>
              <a:t>	</a:t>
            </a:r>
            <a:r>
              <a:rPr lang="en-US" dirty="0" err="1" smtClean="0"/>
              <a:t>mopay</a:t>
            </a:r>
            <a:endParaRPr lang="en-US" dirty="0" smtClean="0"/>
          </a:p>
          <a:p>
            <a:r>
              <a:rPr lang="en-US" dirty="0"/>
              <a:t>	</a:t>
            </a:r>
            <a:r>
              <a:rPr lang="en-US" dirty="0" smtClean="0"/>
              <a:t>tango</a:t>
            </a:r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 flipV="1">
            <a:off x="9819861" y="2968487"/>
            <a:ext cx="1643269" cy="2650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9872870" y="3308578"/>
            <a:ext cx="1176660" cy="2363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9674050" y="1774994"/>
            <a:ext cx="193488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St. Rita </a:t>
            </a:r>
            <a:r>
              <a:rPr lang="en-US" dirty="0" err="1" smtClean="0"/>
              <a:t>Bassketball</a:t>
            </a:r>
            <a:endParaRPr lang="en-US" dirty="0" smtClean="0"/>
          </a:p>
          <a:p>
            <a:r>
              <a:rPr lang="en-US" dirty="0" smtClean="0"/>
              <a:t>Ms. Wright</a:t>
            </a:r>
          </a:p>
          <a:p>
            <a:r>
              <a:rPr lang="en-US" dirty="0" err="1" smtClean="0"/>
              <a:t>Mr</a:t>
            </a:r>
            <a:r>
              <a:rPr lang="en-US" dirty="0" smtClean="0"/>
              <a:t> Right, Trainer</a:t>
            </a:r>
            <a:endParaRPr lang="en-US" dirty="0"/>
          </a:p>
        </p:txBody>
      </p:sp>
      <p:cxnSp>
        <p:nvCxnSpPr>
          <p:cNvPr id="22" name="Straight Connector 21"/>
          <p:cNvCxnSpPr/>
          <p:nvPr/>
        </p:nvCxnSpPr>
        <p:spPr>
          <a:xfrm>
            <a:off x="10176278" y="1774994"/>
            <a:ext cx="1922957" cy="5709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 flipV="1">
            <a:off x="10164417" y="2202239"/>
            <a:ext cx="1298713" cy="865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9475304" y="2438401"/>
            <a:ext cx="2372139" cy="1765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/>
          <p:cNvSpPr/>
          <p:nvPr/>
        </p:nvSpPr>
        <p:spPr>
          <a:xfrm>
            <a:off x="8918711" y="5075583"/>
            <a:ext cx="556593" cy="46382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28" name="Oval 27"/>
          <p:cNvSpPr/>
          <p:nvPr/>
        </p:nvSpPr>
        <p:spPr>
          <a:xfrm>
            <a:off x="8712040" y="5395727"/>
            <a:ext cx="763264" cy="5643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9872870" y="4711795"/>
            <a:ext cx="701956" cy="68393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9978887" y="5287617"/>
            <a:ext cx="806991" cy="86139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/>
          <p:cNvCxnSpPr/>
          <p:nvPr/>
        </p:nvCxnSpPr>
        <p:spPr>
          <a:xfrm>
            <a:off x="8712040" y="3544955"/>
            <a:ext cx="2645073" cy="26040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9388" y="5053257"/>
            <a:ext cx="920819" cy="750708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5734" y="5821017"/>
            <a:ext cx="878371" cy="878371"/>
          </a:xfrm>
          <a:prstGeom prst="rect">
            <a:avLst/>
          </a:prstGeom>
        </p:spPr>
      </p:pic>
      <p:sp>
        <p:nvSpPr>
          <p:cNvPr id="37" name="Oval 36"/>
          <p:cNvSpPr/>
          <p:nvPr/>
        </p:nvSpPr>
        <p:spPr>
          <a:xfrm>
            <a:off x="2860473" y="1390849"/>
            <a:ext cx="1398527" cy="133927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smtClean="0"/>
              <a:t>NN</a:t>
            </a:r>
            <a:endParaRPr lang="en-US" sz="4800" dirty="0"/>
          </a:p>
        </p:txBody>
      </p:sp>
      <p:cxnSp>
        <p:nvCxnSpPr>
          <p:cNvPr id="39" name="Straight Connector 38"/>
          <p:cNvCxnSpPr/>
          <p:nvPr/>
        </p:nvCxnSpPr>
        <p:spPr>
          <a:xfrm>
            <a:off x="2968487" y="4846982"/>
            <a:ext cx="1083713" cy="20110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5671127" y="5307496"/>
            <a:ext cx="132600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strike="sngStrike" dirty="0" smtClean="0"/>
              <a:t>Nappy, Nappy, Nappy</a:t>
            </a:r>
          </a:p>
          <a:p>
            <a:r>
              <a:rPr lang="en-US" sz="1000" strike="sngStrike" dirty="0" smtClean="0"/>
              <a:t>You have on the radio</a:t>
            </a:r>
          </a:p>
          <a:p>
            <a:r>
              <a:rPr lang="en-US" sz="1000" strike="sngStrike" dirty="0" smtClean="0"/>
              <a:t>Nappy, Nappy, Hair</a:t>
            </a:r>
          </a:p>
          <a:p>
            <a:r>
              <a:rPr lang="en-US" dirty="0" smtClean="0"/>
              <a:t>!</a:t>
            </a:r>
            <a:r>
              <a:rPr lang="en-US" dirty="0" err="1" smtClean="0"/>
              <a:t>eval</a:t>
            </a:r>
            <a:endParaRPr lang="en-US" dirty="0"/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4565" y="2011082"/>
            <a:ext cx="1044166" cy="652604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5867017" y="1350021"/>
            <a:ext cx="23701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!2YR.max.CONSTUTOIN</a:t>
            </a:r>
          </a:p>
          <a:p>
            <a:r>
              <a:rPr lang="en-US" dirty="0" smtClean="0"/>
              <a:t>RIGHT.LIMTI(</a:t>
            </a:r>
            <a:r>
              <a:rPr lang="en-US" dirty="0" err="1" smtClean="0"/>
              <a:t>AfD</a:t>
            </a:r>
            <a:r>
              <a:rPr lang="en-US" dirty="0"/>
              <a:t>)</a:t>
            </a:r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32" y="1411572"/>
            <a:ext cx="876300" cy="876300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5484179" y="6220097"/>
            <a:ext cx="80656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arenR"/>
            </a:pPr>
            <a:r>
              <a:rPr lang="en-US" strike="sngStrike" dirty="0" smtClean="0"/>
              <a:t>They call you nappy, They </a:t>
            </a:r>
            <a:r>
              <a:rPr lang="en-US" strike="sngStrike" dirty="0" err="1" smtClean="0"/>
              <a:t>creatd</a:t>
            </a:r>
            <a:r>
              <a:rPr lang="en-US" strike="sngStrike" dirty="0" smtClean="0"/>
              <a:t> radio </a:t>
            </a:r>
            <a:r>
              <a:rPr lang="en-US" strike="sngStrike" dirty="0" err="1" smtClean="0"/>
              <a:t>Chabore</a:t>
            </a:r>
            <a:r>
              <a:rPr lang="en-US" strike="sngStrike" dirty="0" smtClean="0"/>
              <a:t> and NAMCEHCH(free pizza) RAIK</a:t>
            </a:r>
          </a:p>
          <a:p>
            <a:pPr marL="342900" indent="-342900">
              <a:buAutoNum type="arabicParenR"/>
            </a:pPr>
            <a:r>
              <a:rPr lang="en-US" strike="sngStrike" dirty="0" smtClean="0"/>
              <a:t>I don’t even work there. So.</a:t>
            </a:r>
            <a:endParaRPr lang="en-US" strike="sngStrike" dirty="0"/>
          </a:p>
        </p:txBody>
      </p:sp>
      <p:cxnSp>
        <p:nvCxnSpPr>
          <p:cNvPr id="46" name="Straight Arrow Connector 45"/>
          <p:cNvCxnSpPr/>
          <p:nvPr/>
        </p:nvCxnSpPr>
        <p:spPr>
          <a:xfrm flipH="1" flipV="1">
            <a:off x="6422381" y="5950875"/>
            <a:ext cx="629704" cy="1842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6935400" y="5705090"/>
            <a:ext cx="17766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nonPolciOperner</a:t>
            </a:r>
            <a:endParaRPr lang="en-US" dirty="0"/>
          </a:p>
        </p:txBody>
      </p:sp>
      <p:cxnSp>
        <p:nvCxnSpPr>
          <p:cNvPr id="49" name="Straight Arrow Connector 48"/>
          <p:cNvCxnSpPr/>
          <p:nvPr/>
        </p:nvCxnSpPr>
        <p:spPr>
          <a:xfrm flipV="1">
            <a:off x="7610959" y="2239479"/>
            <a:ext cx="1876206" cy="31053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" name="Picture 5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66099" y="1673186"/>
            <a:ext cx="942857" cy="1600000"/>
          </a:xfrm>
          <a:prstGeom prst="rect">
            <a:avLst/>
          </a:prstGeom>
        </p:spPr>
      </p:pic>
      <p:sp>
        <p:nvSpPr>
          <p:cNvPr id="56" name="TextBox 55"/>
          <p:cNvSpPr txBox="1"/>
          <p:nvPr/>
        </p:nvSpPr>
        <p:spPr>
          <a:xfrm>
            <a:off x="8521148" y="1411572"/>
            <a:ext cx="4704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0.1 TERMINATO:JOEPHSE(!BLAKC.WHTE) </a:t>
            </a:r>
            <a:r>
              <a:rPr lang="en-US" strike="sngStrike" dirty="0"/>
              <a:t>boy</a:t>
            </a:r>
            <a:r>
              <a:rPr lang="en-US" dirty="0" smtClean="0"/>
              <a:t> 41</a:t>
            </a:r>
            <a:endParaRPr lang="en-US" dirty="0"/>
          </a:p>
        </p:txBody>
      </p:sp>
      <p:cxnSp>
        <p:nvCxnSpPr>
          <p:cNvPr id="58" name="Straight Connector 57"/>
          <p:cNvCxnSpPr/>
          <p:nvPr/>
        </p:nvCxnSpPr>
        <p:spPr>
          <a:xfrm flipV="1">
            <a:off x="8030817" y="1673186"/>
            <a:ext cx="1643233" cy="14505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2107096" y="1996352"/>
            <a:ext cx="307450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/>
          <p:cNvSpPr/>
          <p:nvPr/>
        </p:nvSpPr>
        <p:spPr>
          <a:xfrm>
            <a:off x="5700105" y="2703442"/>
            <a:ext cx="19800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/>
              <a:t>visa </a:t>
            </a:r>
            <a:r>
              <a:rPr lang="en-US" strike="sngStrike" dirty="0" err="1"/>
              <a:t>olypics</a:t>
            </a:r>
            <a:r>
              <a:rPr lang="en-US" strike="sngStrike" dirty="0"/>
              <a:t> </a:t>
            </a:r>
            <a:r>
              <a:rPr lang="en-US" strike="sngStrike" dirty="0" err="1"/>
              <a:t>kim</a:t>
            </a:r>
            <a:r>
              <a:rPr lang="en-US" strike="sngStrike" dirty="0"/>
              <a:t> </a:t>
            </a:r>
            <a:r>
              <a:rPr lang="en-US" strike="sngStrike" dirty="0" err="1"/>
              <a:t>bui</a:t>
            </a:r>
            <a:endParaRPr lang="en-US" strike="sngStrike" dirty="0"/>
          </a:p>
        </p:txBody>
      </p:sp>
      <p:pic>
        <p:nvPicPr>
          <p:cNvPr id="62" name="Picture 6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47" y="3037701"/>
            <a:ext cx="623123" cy="778129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3527" y="3587017"/>
            <a:ext cx="777106" cy="1157213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5908" y="2982228"/>
            <a:ext cx="685125" cy="926516"/>
          </a:xfrm>
          <a:prstGeom prst="rect">
            <a:avLst/>
          </a:prstGeom>
        </p:spPr>
      </p:pic>
      <p:cxnSp>
        <p:nvCxnSpPr>
          <p:cNvPr id="66" name="Straight Connector 65"/>
          <p:cNvCxnSpPr>
            <a:endCxn id="2" idx="3"/>
          </p:cNvCxnSpPr>
          <p:nvPr/>
        </p:nvCxnSpPr>
        <p:spPr>
          <a:xfrm>
            <a:off x="5387867" y="3123696"/>
            <a:ext cx="2324898" cy="6001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>
            <a:off x="2107096" y="3544955"/>
            <a:ext cx="2411895" cy="11668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9" name="Picture 68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65" y="2730121"/>
            <a:ext cx="1622869" cy="1248848"/>
          </a:xfrm>
          <a:prstGeom prst="rect">
            <a:avLst/>
          </a:prstGeom>
        </p:spPr>
      </p:pic>
      <p:sp>
        <p:nvSpPr>
          <p:cNvPr id="70" name="TextBox 69"/>
          <p:cNvSpPr txBox="1"/>
          <p:nvPr/>
        </p:nvSpPr>
        <p:spPr>
          <a:xfrm>
            <a:off x="800179" y="3066756"/>
            <a:ext cx="52450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Kim </a:t>
            </a:r>
            <a:r>
              <a:rPr lang="en-US" sz="800" strike="sngStrike" dirty="0" err="1" smtClean="0"/>
              <a:t>Buil</a:t>
            </a:r>
            <a:endParaRPr lang="en-US" sz="800" strike="sngStrike" dirty="0"/>
          </a:p>
        </p:txBody>
      </p:sp>
      <p:sp>
        <p:nvSpPr>
          <p:cNvPr id="71" name="Rectangle 70"/>
          <p:cNvSpPr/>
          <p:nvPr/>
        </p:nvSpPr>
        <p:spPr>
          <a:xfrm>
            <a:off x="82232" y="3723860"/>
            <a:ext cx="1680308" cy="25510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/>
          <p:cNvSpPr/>
          <p:nvPr/>
        </p:nvSpPr>
        <p:spPr>
          <a:xfrm>
            <a:off x="88897" y="2656946"/>
            <a:ext cx="1680308" cy="16918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2940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08065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1080655"/>
            <a:ext cx="12192000" cy="27016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32" y="1411572"/>
            <a:ext cx="876300" cy="8763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850296" y="2822713"/>
            <a:ext cx="80823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/>
              <a:t>3</a:t>
            </a:r>
            <a:endParaRPr lang="en-US" sz="9600" dirty="0"/>
          </a:p>
        </p:txBody>
      </p:sp>
      <p:sp>
        <p:nvSpPr>
          <p:cNvPr id="14" name="TextBox 13"/>
          <p:cNvSpPr txBox="1"/>
          <p:nvPr/>
        </p:nvSpPr>
        <p:spPr>
          <a:xfrm>
            <a:off x="7871791" y="3220278"/>
            <a:ext cx="4758419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Diversity: (Weekly)</a:t>
            </a:r>
          </a:p>
          <a:p>
            <a:r>
              <a:rPr lang="en-US" dirty="0"/>
              <a:t>	</a:t>
            </a:r>
            <a:r>
              <a:rPr lang="en-US" dirty="0" smtClean="0"/>
              <a:t>American </a:t>
            </a:r>
            <a:r>
              <a:rPr lang="en-US" dirty="0" err="1" smtClean="0"/>
              <a:t>Chruch</a:t>
            </a:r>
            <a:endParaRPr lang="en-US" dirty="0" smtClean="0"/>
          </a:p>
          <a:p>
            <a:r>
              <a:rPr lang="en-US" dirty="0"/>
              <a:t>	</a:t>
            </a:r>
            <a:r>
              <a:rPr lang="en-US" dirty="0" smtClean="0"/>
              <a:t>German </a:t>
            </a:r>
            <a:r>
              <a:rPr lang="en-US" dirty="0" err="1" smtClean="0"/>
              <a:t>Chruch</a:t>
            </a:r>
            <a:endParaRPr lang="en-US" dirty="0" smtClean="0"/>
          </a:p>
          <a:p>
            <a:r>
              <a:rPr lang="en-US" dirty="0"/>
              <a:t>	</a:t>
            </a:r>
            <a:r>
              <a:rPr lang="en-US" dirty="0" smtClean="0"/>
              <a:t>Indian </a:t>
            </a:r>
            <a:r>
              <a:rPr lang="en-US" dirty="0" err="1" smtClean="0"/>
              <a:t>Chruch</a:t>
            </a:r>
            <a:endParaRPr lang="en-US" dirty="0" smtClean="0"/>
          </a:p>
          <a:p>
            <a:r>
              <a:rPr lang="en-US" dirty="0"/>
              <a:t>	</a:t>
            </a:r>
            <a:r>
              <a:rPr lang="en-US" dirty="0" err="1" smtClean="0"/>
              <a:t>Sanish</a:t>
            </a:r>
            <a:r>
              <a:rPr lang="en-US" dirty="0" smtClean="0"/>
              <a:t> </a:t>
            </a:r>
            <a:r>
              <a:rPr lang="en-US" dirty="0" err="1" smtClean="0"/>
              <a:t>Chruch</a:t>
            </a:r>
            <a:endParaRPr lang="en-US" dirty="0" smtClean="0"/>
          </a:p>
          <a:p>
            <a:r>
              <a:rPr lang="en-US" dirty="0"/>
              <a:t>	</a:t>
            </a:r>
            <a:r>
              <a:rPr lang="en-US" dirty="0" smtClean="0"/>
              <a:t>Logical God Overlays </a:t>
            </a:r>
            <a:r>
              <a:rPr lang="en-US" dirty="0" err="1" smtClean="0"/>
              <a:t>Americna-Mexian</a:t>
            </a:r>
            <a:endParaRPr lang="en-US" dirty="0" smtClean="0"/>
          </a:p>
          <a:p>
            <a:r>
              <a:rPr lang="en-US" dirty="0"/>
              <a:t>	</a:t>
            </a:r>
            <a:r>
              <a:rPr lang="en-US" dirty="0" smtClean="0"/>
              <a:t>Black </a:t>
            </a:r>
            <a:r>
              <a:rPr lang="en-US" dirty="0" err="1" smtClean="0"/>
              <a:t>Chruch</a:t>
            </a:r>
            <a:endParaRPr lang="en-US" dirty="0" smtClean="0"/>
          </a:p>
          <a:p>
            <a:r>
              <a:rPr lang="en-US" dirty="0" smtClean="0"/>
              <a:t>200 Black People in my bed (daily)</a:t>
            </a:r>
          </a:p>
          <a:p>
            <a:r>
              <a:rPr lang="en-US" dirty="0" smtClean="0"/>
              <a:t>Work, I don’t go </a:t>
            </a:r>
            <a:r>
              <a:rPr lang="en-US" dirty="0" err="1" smtClean="0"/>
              <a:t>ther</a:t>
            </a:r>
            <a:r>
              <a:rPr lang="en-US" dirty="0" smtClean="0"/>
              <a:t> (1)</a:t>
            </a:r>
          </a:p>
          <a:p>
            <a:r>
              <a:rPr lang="en-US" dirty="0" smtClean="0"/>
              <a:t>(2) I don’t even say anything. </a:t>
            </a:r>
          </a:p>
          <a:p>
            <a:r>
              <a:rPr lang="en-US" dirty="0" smtClean="0"/>
              <a:t>4) Sit be a desk wall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597426" y="6202017"/>
            <a:ext cx="195758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GO THE FUCK AWAY. And don’t come back</a:t>
            </a:r>
            <a:endParaRPr lang="en-US" sz="800" strike="sngStrike" dirty="0"/>
          </a:p>
        </p:txBody>
      </p:sp>
      <p:sp>
        <p:nvSpPr>
          <p:cNvPr id="18" name="TextBox 17"/>
          <p:cNvSpPr txBox="1"/>
          <p:nvPr/>
        </p:nvSpPr>
        <p:spPr>
          <a:xfrm>
            <a:off x="2597426" y="5832685"/>
            <a:ext cx="1034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UNIMOG</a:t>
            </a:r>
            <a:endParaRPr lang="en-US" strike="sngStrike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5013" y="5356967"/>
            <a:ext cx="2119197" cy="1320767"/>
          </a:xfrm>
          <a:prstGeom prst="rect">
            <a:avLst/>
          </a:prstGeom>
        </p:spPr>
      </p:pic>
      <p:cxnSp>
        <p:nvCxnSpPr>
          <p:cNvPr id="25" name="Straight Connector 24"/>
          <p:cNvCxnSpPr/>
          <p:nvPr/>
        </p:nvCxnSpPr>
        <p:spPr>
          <a:xfrm>
            <a:off x="5139582" y="4651513"/>
            <a:ext cx="229662" cy="22329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-59709" y="5172301"/>
            <a:ext cx="2065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10:45am </a:t>
            </a:r>
            <a:r>
              <a:rPr lang="en-US" dirty="0" err="1" smtClean="0"/>
              <a:t>PolciSirens</a:t>
            </a:r>
            <a:endParaRPr lang="en-US" dirty="0"/>
          </a:p>
        </p:txBody>
      </p:sp>
      <p:cxnSp>
        <p:nvCxnSpPr>
          <p:cNvPr id="38" name="Straight Connector 37"/>
          <p:cNvCxnSpPr/>
          <p:nvPr/>
        </p:nvCxnSpPr>
        <p:spPr>
          <a:xfrm>
            <a:off x="8415130" y="2822713"/>
            <a:ext cx="1338470" cy="40617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8574156" y="2806730"/>
            <a:ext cx="3084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MLK(</a:t>
            </a:r>
            <a:r>
              <a:rPr lang="en-US" sz="800" strike="sngStrike" dirty="0" smtClean="0"/>
              <a:t>sleep, 20 min interval morning </a:t>
            </a:r>
            <a:r>
              <a:rPr lang="en-US" dirty="0" smtClean="0"/>
              <a:t>CIVIL CODE)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55270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08065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1080655"/>
            <a:ext cx="12192000" cy="27016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32" y="1411572"/>
            <a:ext cx="876300" cy="87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8113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08065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1080655"/>
            <a:ext cx="12192000" cy="27016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528179" y="2156133"/>
            <a:ext cx="436728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HOMCEI:KYSTAL</a:t>
            </a:r>
          </a:p>
          <a:p>
            <a:r>
              <a:rPr lang="en-US" dirty="0"/>
              <a:t>	</a:t>
            </a:r>
            <a:r>
              <a:rPr lang="en-US" dirty="0" smtClean="0"/>
              <a:t>VIRGINIA:MARY</a:t>
            </a:r>
          </a:p>
          <a:p>
            <a:r>
              <a:rPr lang="en-US" dirty="0"/>
              <a:t>	</a:t>
            </a:r>
            <a:r>
              <a:rPr lang="en-US" dirty="0" smtClean="0"/>
              <a:t>G  VP GERMANY .DEA(</a:t>
            </a:r>
            <a:r>
              <a:rPr lang="en-US" strike="sngStrike" dirty="0" err="1" smtClean="0"/>
              <a:t>herion</a:t>
            </a:r>
            <a:r>
              <a:rPr lang="en-US" strike="sngStrike" dirty="0" smtClean="0"/>
              <a:t>)</a:t>
            </a:r>
          </a:p>
          <a:p>
            <a:endParaRPr lang="en-US" dirty="0"/>
          </a:p>
          <a:p>
            <a:r>
              <a:rPr lang="en-US" dirty="0" smtClean="0"/>
              <a:t>	</a:t>
            </a:r>
            <a:r>
              <a:rPr lang="en-US" strike="sngStrike" dirty="0" smtClean="0"/>
              <a:t>Maslow</a:t>
            </a:r>
            <a:endParaRPr lang="en-US" strike="sngStrike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6944" y="2800805"/>
            <a:ext cx="746957" cy="940487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4995081" y="2975212"/>
            <a:ext cx="2797791" cy="76608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964" y="1824034"/>
            <a:ext cx="876300" cy="8763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733300" y="1726173"/>
            <a:ext cx="1604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!BLACK; WHITE</a:t>
            </a:r>
            <a:endParaRPr lang="en-US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0531" y="1768349"/>
            <a:ext cx="394668" cy="394668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0699" y="1795053"/>
            <a:ext cx="341259" cy="341259"/>
          </a:xfrm>
          <a:prstGeom prst="rect">
            <a:avLst/>
          </a:prstGeom>
        </p:spPr>
      </p:pic>
      <p:cxnSp>
        <p:nvCxnSpPr>
          <p:cNvPr id="16" name="Straight Connector 15"/>
          <p:cNvCxnSpPr/>
          <p:nvPr/>
        </p:nvCxnSpPr>
        <p:spPr>
          <a:xfrm>
            <a:off x="3435746" y="1954017"/>
            <a:ext cx="1670600" cy="19424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7633648" y="2893138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/>
              <a:t>Died	June 8, 1970 (aged 62)</a:t>
            </a:r>
          </a:p>
          <a:p>
            <a:r>
              <a:rPr lang="en-US" dirty="0" smtClean="0"/>
              <a:t>Menlo Park, California, U.S</a:t>
            </a:r>
            <a:endParaRPr lang="en-US" dirty="0"/>
          </a:p>
        </p:txBody>
      </p:sp>
      <p:cxnSp>
        <p:nvCxnSpPr>
          <p:cNvPr id="27" name="Straight Connector 26"/>
          <p:cNvCxnSpPr/>
          <p:nvPr/>
        </p:nvCxnSpPr>
        <p:spPr>
          <a:xfrm>
            <a:off x="7519916" y="2893138"/>
            <a:ext cx="3384645" cy="6463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2524349" y="4299758"/>
            <a:ext cx="714330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FBI:TERRORIMS</a:t>
            </a:r>
            <a:r>
              <a:rPr lang="en-US" strike="sngStrike" dirty="0" smtClean="0"/>
              <a:t>( bear).</a:t>
            </a:r>
            <a:r>
              <a:rPr lang="en-US" dirty="0" smtClean="0"/>
              <a:t>FORT MYERS</a:t>
            </a:r>
            <a:r>
              <a:rPr lang="en-US" strike="sngStrike" dirty="0" smtClean="0"/>
              <a:t>(bear)</a:t>
            </a:r>
          </a:p>
          <a:p>
            <a:r>
              <a:rPr lang="en-US" sz="1000" dirty="0" err="1" smtClean="0"/>
              <a:t>Pressosr</a:t>
            </a:r>
            <a:r>
              <a:rPr lang="en-US" sz="1000" dirty="0" smtClean="0"/>
              <a:t> </a:t>
            </a:r>
            <a:r>
              <a:rPr lang="en-US" sz="1000" dirty="0" err="1" smtClean="0"/>
              <a:t>algbra</a:t>
            </a:r>
            <a:r>
              <a:rPr lang="en-US" sz="1000" dirty="0" smtClean="0"/>
              <a:t> 4     </a:t>
            </a:r>
            <a:r>
              <a:rPr lang="en-US" sz="1000" dirty="0" err="1" smtClean="0"/>
              <a:t>phil</a:t>
            </a:r>
            <a:r>
              <a:rPr lang="en-US" sz="1000" dirty="0" smtClean="0"/>
              <a:t>(</a:t>
            </a:r>
            <a:r>
              <a:rPr lang="en-US" sz="1000" dirty="0" err="1" smtClean="0"/>
              <a:t>kim</a:t>
            </a:r>
            <a:r>
              <a:rPr lang="en-US" sz="1000" dirty="0" smtClean="0"/>
              <a:t>)  230lbs-250lbs </a:t>
            </a:r>
            <a:r>
              <a:rPr lang="en-US" sz="1000" dirty="0" err="1" smtClean="0"/>
              <a:t>russian-russian-german</a:t>
            </a:r>
            <a:endParaRPr lang="en-US" sz="1000" dirty="0" smtClean="0"/>
          </a:p>
          <a:p>
            <a:r>
              <a:rPr lang="en-US" sz="1000" dirty="0" smtClean="0"/>
              <a:t>Bear 3D     </a:t>
            </a:r>
          </a:p>
          <a:p>
            <a:r>
              <a:rPr lang="en-US" sz="1000" dirty="0" err="1" smtClean="0"/>
              <a:t>SinusHyperbolus</a:t>
            </a:r>
            <a:r>
              <a:rPr lang="en-US" sz="1000" dirty="0" smtClean="0"/>
              <a:t>   </a:t>
            </a:r>
            <a:r>
              <a:rPr lang="en-US" sz="1000" dirty="0" err="1" smtClean="0"/>
              <a:t>ghoeh</a:t>
            </a:r>
            <a:r>
              <a:rPr lang="en-US" sz="1000" dirty="0" smtClean="0"/>
              <a:t>(google wife, </a:t>
            </a:r>
            <a:r>
              <a:rPr lang="en-US" sz="1000" dirty="0" err="1" smtClean="0"/>
              <a:t>aol</a:t>
            </a:r>
            <a:r>
              <a:rPr lang="en-US" sz="1000" dirty="0" smtClean="0"/>
              <a:t>) 3D bear</a:t>
            </a:r>
          </a:p>
          <a:p>
            <a:r>
              <a:rPr lang="en-US" dirty="0" smtClean="0"/>
              <a:t>CONSITONG COURT FEDERAL BUNDESPULICK Dr. BERH professor </a:t>
            </a:r>
            <a:r>
              <a:rPr lang="en-US" strike="sngStrike" dirty="0" err="1" smtClean="0"/>
              <a:t>Ecomnics</a:t>
            </a:r>
            <a:endParaRPr lang="en-US" strike="sngStrike" dirty="0"/>
          </a:p>
        </p:txBody>
      </p:sp>
      <p:sp>
        <p:nvSpPr>
          <p:cNvPr id="30" name="TextBox 29"/>
          <p:cNvSpPr txBox="1"/>
          <p:nvPr/>
        </p:nvSpPr>
        <p:spPr>
          <a:xfrm>
            <a:off x="8256896" y="3556379"/>
            <a:ext cx="1633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Hiarcy</a:t>
            </a:r>
            <a:r>
              <a:rPr lang="en-US" strike="sngStrike" dirty="0" smtClean="0"/>
              <a:t> of needs</a:t>
            </a:r>
            <a:endParaRPr lang="en-US" strike="sngStrike" dirty="0"/>
          </a:p>
        </p:txBody>
      </p:sp>
      <p:sp>
        <p:nvSpPr>
          <p:cNvPr id="31" name="TextBox 30"/>
          <p:cNvSpPr txBox="1"/>
          <p:nvPr/>
        </p:nvSpPr>
        <p:spPr>
          <a:xfrm>
            <a:off x="2249797" y="5407754"/>
            <a:ext cx="93075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VIGINA.MARY</a:t>
            </a:r>
          </a:p>
          <a:p>
            <a:r>
              <a:rPr lang="en-US" dirty="0" smtClean="0"/>
              <a:t>	MAINSTREET(</a:t>
            </a:r>
            <a:r>
              <a:rPr lang="en-US" dirty="0" err="1" smtClean="0"/>
              <a:t>God.tunisan.DEA</a:t>
            </a:r>
            <a:r>
              <a:rPr lang="en-US" dirty="0" smtClean="0"/>
              <a:t>(</a:t>
            </a:r>
            <a:r>
              <a:rPr lang="en-US" strike="sngStrike" dirty="0" smtClean="0"/>
              <a:t>nose,  </a:t>
            </a:r>
            <a:r>
              <a:rPr lang="en-US" dirty="0" smtClean="0"/>
              <a:t>St. Nick: DEA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mdma</a:t>
            </a:r>
            <a:r>
              <a:rPr lang="en-US" strike="sngStrike" dirty="0" smtClean="0"/>
              <a:t>)</a:t>
            </a:r>
            <a:r>
              <a:rPr lang="en-US" dirty="0" smtClean="0"/>
              <a:t> </a:t>
            </a:r>
            <a:r>
              <a:rPr lang="en-US" strike="sngStrike" dirty="0" smtClean="0"/>
              <a:t>though nose; USA vs. USSR</a:t>
            </a:r>
            <a:r>
              <a:rPr lang="en-US" dirty="0" smtClean="0"/>
              <a:t>))</a:t>
            </a:r>
          </a:p>
        </p:txBody>
      </p:sp>
      <p:sp>
        <p:nvSpPr>
          <p:cNvPr id="32" name="Rectangle 31"/>
          <p:cNvSpPr/>
          <p:nvPr/>
        </p:nvSpPr>
        <p:spPr>
          <a:xfrm>
            <a:off x="1677643" y="5833825"/>
            <a:ext cx="16480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HOMCE:KRSTAL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535813" y="1346686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0.001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1183697" y="1272005"/>
            <a:ext cx="22468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1970 </a:t>
            </a:r>
            <a:r>
              <a:rPr lang="en-US" dirty="0" err="1" smtClean="0"/>
              <a:t>Abrham</a:t>
            </a:r>
            <a:r>
              <a:rPr lang="en-US" dirty="0" smtClean="0"/>
              <a:t> Maslow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27893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08065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1080655"/>
            <a:ext cx="12192000" cy="27016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762540" y="1350818"/>
            <a:ext cx="0" cy="55071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4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32" y="1411572"/>
            <a:ext cx="876300" cy="876300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0465" y="3793532"/>
            <a:ext cx="1582939" cy="26862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0260" y="1516041"/>
            <a:ext cx="1203348" cy="1571941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261113" y="1849722"/>
            <a:ext cx="4305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 have nappy  you hair; you have nappy hair 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6725182" y="2626317"/>
            <a:ext cx="891558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0.1 </a:t>
            </a:r>
            <a:r>
              <a:rPr lang="en-US" dirty="0" err="1" smtClean="0"/>
              <a:t>gary</a:t>
            </a:r>
            <a:r>
              <a:rPr lang="en-US" dirty="0" smtClean="0"/>
              <a:t> on the radio, backup Andrew(</a:t>
            </a:r>
            <a:r>
              <a:rPr lang="en-US" dirty="0" err="1" smtClean="0"/>
              <a:t>INTERPAYMENT,austim</a:t>
            </a:r>
            <a:r>
              <a:rPr lang="en-US" dirty="0" smtClean="0"/>
              <a:t>) on the radio</a:t>
            </a:r>
          </a:p>
          <a:p>
            <a:r>
              <a:rPr lang="en-US" dirty="0" smtClean="0"/>
              <a:t>St. </a:t>
            </a:r>
            <a:r>
              <a:rPr lang="en-US" dirty="0" err="1" smtClean="0"/>
              <a:t>ansleom</a:t>
            </a:r>
            <a:r>
              <a:rPr lang="en-US" dirty="0" smtClean="0"/>
              <a:t> FBI:WMD green (</a:t>
            </a:r>
            <a:r>
              <a:rPr lang="en-US" dirty="0" err="1" smtClean="0"/>
              <a:t>HOCM:JESUE:waleker</a:t>
            </a:r>
            <a:r>
              <a:rPr lang="en-US" dirty="0" smtClean="0"/>
              <a:t>) daily </a:t>
            </a:r>
            <a:r>
              <a:rPr lang="en-US" dirty="0" err="1" smtClean="0"/>
              <a:t>dougherter</a:t>
            </a:r>
            <a:r>
              <a:rPr lang="en-US" dirty="0" smtClean="0"/>
              <a:t> road, long </a:t>
            </a:r>
            <a:r>
              <a:rPr lang="en-US" dirty="0" err="1" smtClean="0"/>
              <a:t>hari</a:t>
            </a:r>
            <a:r>
              <a:rPr lang="en-US" dirty="0" smtClean="0"/>
              <a:t> GOLDEN</a:t>
            </a:r>
          </a:p>
          <a:p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6096000" y="4230806"/>
            <a:ext cx="2344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 don’t have nappy </a:t>
            </a:r>
            <a:r>
              <a:rPr lang="en-US" dirty="0" err="1" smtClean="0"/>
              <a:t>hiar</a:t>
            </a:r>
            <a:endParaRPr lang="en-US" dirty="0"/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6666" y="5286059"/>
            <a:ext cx="1203348" cy="1571941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8021701" y="5561399"/>
            <a:ext cx="25214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No, you </a:t>
            </a:r>
            <a:r>
              <a:rPr lang="en-US" strike="sngStrike" dirty="0" smtClean="0"/>
              <a:t>HAVE</a:t>
            </a:r>
            <a:r>
              <a:rPr lang="en-US" dirty="0" smtClean="0"/>
              <a:t> nappy hair</a:t>
            </a:r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 flipV="1">
            <a:off x="8021701" y="5746065"/>
            <a:ext cx="3046633" cy="1846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4940490" y="1896234"/>
            <a:ext cx="5602670" cy="2971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V="1">
            <a:off x="5681327" y="4314605"/>
            <a:ext cx="3053240" cy="2855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9799093" y="4662662"/>
            <a:ext cx="6951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0.1 FORT MYERS C</a:t>
            </a:r>
            <a:r>
              <a:rPr lang="en-US" strike="sngStrike" dirty="0" smtClean="0"/>
              <a:t>uban </a:t>
            </a:r>
            <a:r>
              <a:rPr lang="en-US" strike="sngStrike" dirty="0" err="1" smtClean="0"/>
              <a:t>restaiotn</a:t>
            </a:r>
            <a:r>
              <a:rPr lang="en-US" strike="sngStrike" dirty="0" smtClean="0"/>
              <a:t> (Staling) Gary; on the radio ,nappy hair</a:t>
            </a:r>
            <a:endParaRPr lang="en-US" strike="sngStrike" dirty="0"/>
          </a:p>
        </p:txBody>
      </p:sp>
      <p:sp>
        <p:nvSpPr>
          <p:cNvPr id="52" name="TextBox 51"/>
          <p:cNvSpPr txBox="1"/>
          <p:nvPr/>
        </p:nvSpPr>
        <p:spPr>
          <a:xfrm>
            <a:off x="2799922" y="3338703"/>
            <a:ext cx="961340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88</a:t>
            </a:r>
            <a:r>
              <a:rPr lang="en-US" baseline="30000" dirty="0" smtClean="0"/>
              <a:t>th</a:t>
            </a:r>
            <a:r>
              <a:rPr lang="en-US" dirty="0" smtClean="0"/>
              <a:t>, St. Rita Wright  41.nonPolciPrent.nonPoceliCFG.PRISION ST.RITA</a:t>
            </a:r>
          </a:p>
          <a:p>
            <a:r>
              <a:rPr lang="en-US" dirty="0"/>
              <a:t>	</a:t>
            </a:r>
            <a:r>
              <a:rPr lang="en-US" dirty="0" smtClean="0"/>
              <a:t>	41.nonPoceli?HOMIC:BORTHER.nonPioceCfg.PRIONSON ST. RITA</a:t>
            </a:r>
          </a:p>
          <a:p>
            <a:r>
              <a:rPr lang="en-US" dirty="0"/>
              <a:t>	</a:t>
            </a:r>
            <a:r>
              <a:rPr lang="en-US" dirty="0" smtClean="0"/>
              <a:t>	v12.HOMCEI:LUX.nonPOcli St. Rita</a:t>
            </a:r>
          </a:p>
          <a:p>
            <a:r>
              <a:rPr lang="en-US" dirty="0"/>
              <a:t>	</a:t>
            </a:r>
            <a:r>
              <a:rPr lang="en-US" dirty="0" smtClean="0"/>
              <a:t>	FBK:WIM(:HOCMEI:LUX UN MAINSTREET </a:t>
            </a:r>
            <a:r>
              <a:rPr lang="en-US" dirty="0" err="1" smtClean="0"/>
              <a:t>kim</a:t>
            </a:r>
            <a:r>
              <a:rPr lang="en-US" dirty="0" smtClean="0"/>
              <a:t> </a:t>
            </a:r>
            <a:r>
              <a:rPr lang="en-US" dirty="0" err="1" smtClean="0"/>
              <a:t>bui</a:t>
            </a:r>
            <a:r>
              <a:rPr lang="en-US" dirty="0" smtClean="0"/>
              <a:t> </a:t>
            </a:r>
            <a:r>
              <a:rPr lang="en-US" dirty="0" err="1" smtClean="0"/>
              <a:t>olymiocs</a:t>
            </a:r>
            <a:r>
              <a:rPr lang="en-US" dirty="0" smtClean="0"/>
              <a:t>) FBI:KIDNAPPIN </a:t>
            </a:r>
            <a:r>
              <a:rPr lang="en-US" dirty="0" err="1" smtClean="0"/>
              <a:t>olypics</a:t>
            </a:r>
            <a:endParaRPr lang="en-US" dirty="0"/>
          </a:p>
        </p:txBody>
      </p:sp>
      <p:cxnSp>
        <p:nvCxnSpPr>
          <p:cNvPr id="54" name="Straight Connector 53"/>
          <p:cNvCxnSpPr/>
          <p:nvPr/>
        </p:nvCxnSpPr>
        <p:spPr>
          <a:xfrm flipV="1">
            <a:off x="2702257" y="1719618"/>
            <a:ext cx="2238233" cy="9066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1865940" y="6574863"/>
            <a:ext cx="10446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41. St. </a:t>
            </a:r>
            <a:r>
              <a:rPr lang="en-US" dirty="0" err="1" smtClean="0"/>
              <a:t>Ansleo</a:t>
            </a:r>
            <a:r>
              <a:rPr lang="en-US" dirty="0" smtClean="0"/>
              <a:t>-&gt;</a:t>
            </a:r>
            <a:r>
              <a:rPr lang="en-US" dirty="0" err="1" smtClean="0"/>
              <a:t>angleo</a:t>
            </a:r>
            <a:r>
              <a:rPr lang="en-US" dirty="0" smtClean="0"/>
              <a:t>: </a:t>
            </a:r>
            <a:r>
              <a:rPr lang="en-US" dirty="0" err="1" smtClean="0"/>
              <a:t>noname</a:t>
            </a:r>
            <a:r>
              <a:rPr lang="en-US" dirty="0" smtClean="0"/>
              <a:t> SALES: </a:t>
            </a:r>
            <a:r>
              <a:rPr lang="en-US" dirty="0" err="1" smtClean="0"/>
              <a:t>andy</a:t>
            </a:r>
            <a:r>
              <a:rPr lang="en-US" dirty="0" smtClean="0"/>
              <a:t> </a:t>
            </a:r>
            <a:r>
              <a:rPr lang="en-US" dirty="0" err="1" smtClean="0"/>
              <a:t>moore</a:t>
            </a:r>
            <a:r>
              <a:rPr lang="en-US" dirty="0" smtClean="0"/>
              <a:t> on the radio INTENPYEMTN </a:t>
            </a:r>
            <a:r>
              <a:rPr lang="en-US" dirty="0" err="1" smtClean="0"/>
              <a:t>autioms</a:t>
            </a:r>
            <a:r>
              <a:rPr lang="en-US" dirty="0" smtClean="0"/>
              <a:t> Andrew on the radio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44054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08065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1080655"/>
            <a:ext cx="12192000" cy="27016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762540" y="1350818"/>
            <a:ext cx="0" cy="55071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4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32" y="1411572"/>
            <a:ext cx="876300" cy="876300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0465" y="3793532"/>
            <a:ext cx="1582939" cy="26862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0260" y="1516041"/>
            <a:ext cx="1203348" cy="157194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168348" y="1895061"/>
            <a:ext cx="262559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You don’t have nappy </a:t>
            </a:r>
            <a:r>
              <a:rPr lang="en-US" strike="sngStrike" dirty="0" err="1" smtClean="0"/>
              <a:t>nair</a:t>
            </a:r>
            <a:endParaRPr lang="en-US" strike="sngStrike" dirty="0" smtClean="0"/>
          </a:p>
          <a:p>
            <a:endParaRPr lang="en-US" strike="sngStrike" dirty="0"/>
          </a:p>
          <a:p>
            <a:r>
              <a:rPr lang="en-US" strike="sngStrike" dirty="0" smtClean="0"/>
              <a:t>As in !MATH</a:t>
            </a:r>
            <a:endParaRPr lang="en-US" strike="sngStrike" dirty="0"/>
          </a:p>
        </p:txBody>
      </p:sp>
      <p:sp>
        <p:nvSpPr>
          <p:cNvPr id="3" name="TextBox 2"/>
          <p:cNvSpPr txBox="1"/>
          <p:nvPr/>
        </p:nvSpPr>
        <p:spPr>
          <a:xfrm>
            <a:off x="5168348" y="4174435"/>
            <a:ext cx="19774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You are an asshole.</a:t>
            </a:r>
            <a:endParaRPr lang="en-US" strike="sngStrike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5103" y="1860178"/>
            <a:ext cx="673311" cy="1142589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8035439" y="3601044"/>
            <a:ext cx="977834" cy="750235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 smtClean="0"/>
              <a:t>O</a:t>
            </a:r>
            <a:endParaRPr lang="en-US" sz="6000" dirty="0"/>
          </a:p>
        </p:txBody>
      </p:sp>
      <p:sp>
        <p:nvSpPr>
          <p:cNvPr id="9" name="TextBox 8"/>
          <p:cNvSpPr txBox="1"/>
          <p:nvPr/>
        </p:nvSpPr>
        <p:spPr>
          <a:xfrm>
            <a:off x="8136268" y="4243557"/>
            <a:ext cx="77617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Sandra.incline</a:t>
            </a:r>
            <a:endParaRPr lang="en-US" sz="800" strike="sngStrike" dirty="0"/>
          </a:p>
        </p:txBody>
      </p:sp>
      <p:sp>
        <p:nvSpPr>
          <p:cNvPr id="10" name="TextBox 9"/>
          <p:cNvSpPr txBox="1"/>
          <p:nvPr/>
        </p:nvSpPr>
        <p:spPr>
          <a:xfrm>
            <a:off x="10073447" y="1515622"/>
            <a:ext cx="1016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Cinderlla</a:t>
            </a:r>
            <a:endParaRPr lang="en-US" strike="sngStrike" dirty="0"/>
          </a:p>
        </p:txBody>
      </p:sp>
      <p:sp>
        <p:nvSpPr>
          <p:cNvPr id="11" name="TextBox 10"/>
          <p:cNvSpPr txBox="1"/>
          <p:nvPr/>
        </p:nvSpPr>
        <p:spPr>
          <a:xfrm>
            <a:off x="9780104" y="3193774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 flipH="1">
            <a:off x="9501809" y="1515622"/>
            <a:ext cx="53008" cy="50707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Heart 16"/>
          <p:cNvSpPr/>
          <p:nvPr/>
        </p:nvSpPr>
        <p:spPr>
          <a:xfrm>
            <a:off x="10787270" y="3193775"/>
            <a:ext cx="1007165" cy="599758"/>
          </a:xfrm>
          <a:prstGeom prst="hear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LACE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11264348" y="2067339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1995</a:t>
            </a:r>
            <a:endParaRPr lang="en-US" dirty="0"/>
          </a:p>
        </p:txBody>
      </p:sp>
      <p:cxnSp>
        <p:nvCxnSpPr>
          <p:cNvPr id="22" name="Straight Connector 21"/>
          <p:cNvCxnSpPr/>
          <p:nvPr/>
        </p:nvCxnSpPr>
        <p:spPr>
          <a:xfrm flipV="1">
            <a:off x="9925878" y="2067339"/>
            <a:ext cx="1338470" cy="7510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10787270" y="1817467"/>
            <a:ext cx="149912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You did not even kiss </a:t>
            </a:r>
            <a:r>
              <a:rPr lang="en-US" sz="800" strike="sngStrike" dirty="0" err="1" smtClean="0"/>
              <a:t>stphenaie</a:t>
            </a:r>
            <a:endParaRPr lang="en-US" sz="800" strike="sngStrike" dirty="0"/>
          </a:p>
        </p:txBody>
      </p:sp>
      <p:sp>
        <p:nvSpPr>
          <p:cNvPr id="26" name="TextBox 25"/>
          <p:cNvSpPr txBox="1"/>
          <p:nvPr/>
        </p:nvSpPr>
        <p:spPr>
          <a:xfrm>
            <a:off x="10619717" y="1896434"/>
            <a:ext cx="133722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Close you moth, fly flying in</a:t>
            </a:r>
            <a:endParaRPr lang="en-US" sz="800" strike="sngStrike" dirty="0"/>
          </a:p>
        </p:txBody>
      </p:sp>
      <p:sp>
        <p:nvSpPr>
          <p:cNvPr id="27" name="TextBox 26"/>
          <p:cNvSpPr txBox="1"/>
          <p:nvPr/>
        </p:nvSpPr>
        <p:spPr>
          <a:xfrm>
            <a:off x="11369333" y="3685810"/>
            <a:ext cx="71686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I will kiss </a:t>
            </a:r>
            <a:r>
              <a:rPr lang="en-US" sz="800" strike="sngStrike" dirty="0" err="1" smtClean="0"/>
              <a:t>rita</a:t>
            </a:r>
            <a:endParaRPr lang="en-US" sz="800" strike="sngStrike" dirty="0"/>
          </a:p>
        </p:txBody>
      </p:sp>
      <p:sp>
        <p:nvSpPr>
          <p:cNvPr id="28" name="TextBox 27"/>
          <p:cNvSpPr txBox="1"/>
          <p:nvPr/>
        </p:nvSpPr>
        <p:spPr>
          <a:xfrm>
            <a:off x="10245103" y="4459001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2002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10389533" y="4740796"/>
            <a:ext cx="10166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 err="1"/>
              <a:t>Cinderlla</a:t>
            </a:r>
            <a:endParaRPr lang="en-US" strike="sngStrike" dirty="0"/>
          </a:p>
        </p:txBody>
      </p:sp>
      <p:sp>
        <p:nvSpPr>
          <p:cNvPr id="30" name="TextBox 29"/>
          <p:cNvSpPr txBox="1"/>
          <p:nvPr/>
        </p:nvSpPr>
        <p:spPr>
          <a:xfrm>
            <a:off x="9932555" y="5249767"/>
            <a:ext cx="20554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St. Tomas</a:t>
            </a:r>
          </a:p>
          <a:p>
            <a:r>
              <a:rPr lang="en-US" dirty="0" smtClean="0"/>
              <a:t>x</a:t>
            </a:r>
            <a:r>
              <a:rPr lang="en-US" dirty="0"/>
              <a:t>	</a:t>
            </a:r>
            <a:r>
              <a:rPr lang="en-US" dirty="0" smtClean="0"/>
              <a:t>St. Francis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10960272" y="5110128"/>
            <a:ext cx="90922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Ev</a:t>
            </a:r>
            <a:r>
              <a:rPr lang="en-US" sz="800" strike="sngStrike" dirty="0" smtClean="0"/>
              <a:t> brown mother</a:t>
            </a:r>
            <a:endParaRPr lang="en-US" sz="800" strike="sngStrike" dirty="0"/>
          </a:p>
        </p:txBody>
      </p:sp>
      <p:sp>
        <p:nvSpPr>
          <p:cNvPr id="32" name="TextBox 31"/>
          <p:cNvSpPr txBox="1"/>
          <p:nvPr/>
        </p:nvSpPr>
        <p:spPr>
          <a:xfrm>
            <a:off x="10539447" y="4672126"/>
            <a:ext cx="104868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HOMCEI:COINTOWN</a:t>
            </a:r>
            <a:endParaRPr lang="en-US" sz="800" dirty="0"/>
          </a:p>
        </p:txBody>
      </p:sp>
      <p:sp>
        <p:nvSpPr>
          <p:cNvPr id="34" name="TextBox 33"/>
          <p:cNvSpPr txBox="1"/>
          <p:nvPr/>
        </p:nvSpPr>
        <p:spPr>
          <a:xfrm>
            <a:off x="10555357" y="1424482"/>
            <a:ext cx="15151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Mr. </a:t>
            </a:r>
            <a:r>
              <a:rPr lang="en-US" sz="800" strike="sngStrike" dirty="0" err="1" smtClean="0"/>
              <a:t>Writh</a:t>
            </a:r>
            <a:r>
              <a:rPr lang="en-US" sz="800" strike="sngStrike" dirty="0" smtClean="0"/>
              <a:t> top floor, casa </a:t>
            </a:r>
            <a:r>
              <a:rPr lang="en-US" sz="800" strike="sngStrike" dirty="0" err="1" smtClean="0"/>
              <a:t>blanka</a:t>
            </a:r>
            <a:endParaRPr lang="en-US" sz="800" strike="sngStrike" dirty="0"/>
          </a:p>
        </p:txBody>
      </p:sp>
      <p:cxnSp>
        <p:nvCxnSpPr>
          <p:cNvPr id="36" name="Straight Connector 35"/>
          <p:cNvCxnSpPr/>
          <p:nvPr/>
        </p:nvCxnSpPr>
        <p:spPr>
          <a:xfrm>
            <a:off x="7699513" y="3193774"/>
            <a:ext cx="1313760" cy="15470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2305878" y="3793532"/>
            <a:ext cx="2968487" cy="21025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76631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1934817" y="4215920"/>
            <a:ext cx="1537253" cy="369332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3456" y="2716695"/>
            <a:ext cx="5974577" cy="277679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07166" y="2116531"/>
            <a:ext cx="267150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HOCM:LUX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damiler</a:t>
            </a:r>
            <a:r>
              <a:rPr lang="en-US" strike="sngStrike" dirty="0" smtClean="0"/>
              <a:t> radio)</a:t>
            </a:r>
          </a:p>
          <a:p>
            <a:r>
              <a:rPr lang="en-US" dirty="0" err="1" smtClean="0"/>
              <a:t>HOMC:JSUES:</a:t>
            </a:r>
            <a:r>
              <a:rPr lang="en-US" strike="sngStrike" dirty="0" err="1" smtClean="0"/>
              <a:t>walker</a:t>
            </a:r>
            <a:r>
              <a:rPr lang="en-US" strike="sngStrike" dirty="0" smtClean="0"/>
              <a:t>(daily)</a:t>
            </a:r>
          </a:p>
          <a:p>
            <a:r>
              <a:rPr lang="en-US" strike="sngStrike" dirty="0" smtClean="0"/>
              <a:t>St. </a:t>
            </a:r>
            <a:r>
              <a:rPr lang="en-US" strike="sngStrike" dirty="0" err="1" smtClean="0"/>
              <a:t>Anslmo</a:t>
            </a:r>
            <a:endParaRPr lang="en-US" strike="sngStrike" dirty="0" smtClean="0"/>
          </a:p>
          <a:p>
            <a:r>
              <a:rPr lang="en-US" strike="sngStrike" dirty="0" smtClean="0"/>
              <a:t>Male, White </a:t>
            </a:r>
            <a:r>
              <a:rPr lang="en-US" strike="sngStrike" dirty="0" err="1" smtClean="0"/>
              <a:t>Logn</a:t>
            </a:r>
            <a:r>
              <a:rPr lang="en-US" strike="sngStrike" dirty="0" smtClean="0"/>
              <a:t> Hair</a:t>
            </a:r>
          </a:p>
          <a:p>
            <a:r>
              <a:rPr lang="en-US" dirty="0" smtClean="0"/>
              <a:t>INTENETPAYMETNS: 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3678667" y="2716695"/>
            <a:ext cx="3185959" cy="13883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949148" y="1987826"/>
            <a:ext cx="3686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IBM(</a:t>
            </a:r>
            <a:r>
              <a:rPr lang="en-US" dirty="0" err="1" smtClean="0"/>
              <a:t>Marin,SF</a:t>
            </a:r>
            <a:r>
              <a:rPr lang="en-US" dirty="0" smtClean="0"/>
              <a:t>): Sara, </a:t>
            </a:r>
            <a:r>
              <a:rPr lang="en-US" dirty="0" err="1" smtClean="0"/>
              <a:t>noname</a:t>
            </a:r>
            <a:r>
              <a:rPr lang="en-US" dirty="0" smtClean="0"/>
              <a:t>, </a:t>
            </a:r>
            <a:r>
              <a:rPr lang="en-US" dirty="0" err="1" smtClean="0"/>
              <a:t>andew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829878" y="1444487"/>
            <a:ext cx="48553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IBM Radio:?HOMESIE:MATHEW</a:t>
            </a:r>
          </a:p>
          <a:p>
            <a:r>
              <a:rPr lang="en-US" dirty="0"/>
              <a:t>	</a:t>
            </a:r>
            <a:r>
              <a:rPr lang="en-US" dirty="0" smtClean="0"/>
              <a:t>NAME CHANE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freepizza</a:t>
            </a:r>
            <a:r>
              <a:rPr lang="en-US" strike="sngStrike" dirty="0" smtClean="0"/>
              <a:t>) radio </a:t>
            </a:r>
            <a:r>
              <a:rPr lang="en-US" strike="sngStrike" dirty="0" err="1" smtClean="0"/>
              <a:t>Sata</a:t>
            </a:r>
            <a:r>
              <a:rPr lang="en-US" strike="sngStrike" dirty="0" smtClean="0"/>
              <a:t> Cruz</a:t>
            </a:r>
            <a:endParaRPr lang="en-US" strike="sngStrike" dirty="0"/>
          </a:p>
        </p:txBody>
      </p:sp>
      <p:sp>
        <p:nvSpPr>
          <p:cNvPr id="10" name="TextBox 9"/>
          <p:cNvSpPr txBox="1"/>
          <p:nvPr/>
        </p:nvSpPr>
        <p:spPr>
          <a:xfrm>
            <a:off x="8955663" y="1644998"/>
            <a:ext cx="891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!WHITE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215260" y="2670529"/>
            <a:ext cx="8915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!WHITE</a:t>
            </a:r>
          </a:p>
        </p:txBody>
      </p:sp>
      <p:sp>
        <p:nvSpPr>
          <p:cNvPr id="12" name="Rectangle 11"/>
          <p:cNvSpPr/>
          <p:nvPr/>
        </p:nvSpPr>
        <p:spPr>
          <a:xfrm>
            <a:off x="0" y="0"/>
            <a:ext cx="12192000" cy="108065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0" y="1080655"/>
            <a:ext cx="12192000" cy="27016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7635285" y="4116987"/>
            <a:ext cx="1320378" cy="173603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166" y="5136553"/>
            <a:ext cx="3133358" cy="1432938"/>
          </a:xfrm>
          <a:prstGeom prst="rect">
            <a:avLst/>
          </a:prstGeom>
        </p:spPr>
      </p:pic>
      <p:cxnSp>
        <p:nvCxnSpPr>
          <p:cNvPr id="19" name="Straight Connector 18"/>
          <p:cNvCxnSpPr/>
          <p:nvPr/>
        </p:nvCxnSpPr>
        <p:spPr>
          <a:xfrm flipV="1">
            <a:off x="6981984" y="4585252"/>
            <a:ext cx="2254781" cy="16105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2173357" y="4585252"/>
            <a:ext cx="7296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Lam of God</a:t>
            </a:r>
          </a:p>
          <a:p>
            <a:r>
              <a:rPr lang="en-US" sz="800" strike="sngStrike" dirty="0" smtClean="0"/>
              <a:t>Broken </a:t>
            </a:r>
            <a:r>
              <a:rPr lang="en-US" sz="800" strike="sngStrike" dirty="0" err="1" smtClean="0"/>
              <a:t>pensi</a:t>
            </a:r>
            <a:endParaRPr lang="en-US" sz="800" strike="sngStrike" dirty="0"/>
          </a:p>
        </p:txBody>
      </p:sp>
      <p:sp>
        <p:nvSpPr>
          <p:cNvPr id="21" name="Rectangle 20"/>
          <p:cNvSpPr/>
          <p:nvPr/>
        </p:nvSpPr>
        <p:spPr>
          <a:xfrm>
            <a:off x="2128544" y="4215920"/>
            <a:ext cx="11336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FBI:WMD </a:t>
            </a:r>
          </a:p>
        </p:txBody>
      </p:sp>
      <p:sp>
        <p:nvSpPr>
          <p:cNvPr id="23" name="Rectangle 22"/>
          <p:cNvSpPr/>
          <p:nvPr/>
        </p:nvSpPr>
        <p:spPr>
          <a:xfrm>
            <a:off x="3194206" y="5818266"/>
            <a:ext cx="694450" cy="103973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145863" y="4585252"/>
            <a:ext cx="3810450" cy="22727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65086" y="5063607"/>
            <a:ext cx="2951758" cy="1600508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5726" y="5075716"/>
            <a:ext cx="920819" cy="750708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2072" y="5843476"/>
            <a:ext cx="878371" cy="878371"/>
          </a:xfrm>
          <a:prstGeom prst="rect">
            <a:avLst/>
          </a:prstGeom>
        </p:spPr>
      </p:pic>
      <p:cxnSp>
        <p:nvCxnSpPr>
          <p:cNvPr id="27" name="Straight Connector 26"/>
          <p:cNvCxnSpPr/>
          <p:nvPr/>
        </p:nvCxnSpPr>
        <p:spPr>
          <a:xfrm>
            <a:off x="10084825" y="4869441"/>
            <a:ext cx="1083713" cy="20110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10606135" y="3943742"/>
            <a:ext cx="1467361" cy="828616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/>
              <a:t>IMPORT</a:t>
            </a:r>
          </a:p>
          <a:p>
            <a:r>
              <a:rPr lang="en-US" strike="sngStrike"/>
              <a:t>Call you Rice</a:t>
            </a:r>
            <a:endParaRPr lang="en-US" strike="sngStrike" dirty="0"/>
          </a:p>
        </p:txBody>
      </p:sp>
      <p:cxnSp>
        <p:nvCxnSpPr>
          <p:cNvPr id="30" name="Straight Connector 29"/>
          <p:cNvCxnSpPr/>
          <p:nvPr/>
        </p:nvCxnSpPr>
        <p:spPr>
          <a:xfrm flipH="1">
            <a:off x="11635409" y="4772358"/>
            <a:ext cx="39756" cy="3641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0774017" y="3039861"/>
            <a:ext cx="20345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Joehsp</a:t>
            </a:r>
            <a:r>
              <a:rPr lang="en-US" sz="800" strike="sngStrike" dirty="0" smtClean="0"/>
              <a:t>: touch, rice rocket </a:t>
            </a:r>
          </a:p>
          <a:p>
            <a:r>
              <a:rPr lang="en-US" sz="800" dirty="0" err="1" smtClean="0"/>
              <a:t>IPX.noNPoceliBuiler.MONOPOLY.avg.default</a:t>
            </a:r>
            <a:endParaRPr lang="en-US" sz="800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3829878" y="3698543"/>
            <a:ext cx="2270671" cy="8867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7675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08065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1080655"/>
            <a:ext cx="12192000" cy="27016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32" y="1411572"/>
            <a:ext cx="876300" cy="8763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7883" y="1849722"/>
            <a:ext cx="3172268" cy="414395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567883" y="5993675"/>
            <a:ext cx="24294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California</a:t>
            </a:r>
          </a:p>
          <a:p>
            <a:r>
              <a:rPr lang="en-US" dirty="0" smtClean="0"/>
              <a:t>Spanish University Level</a:t>
            </a:r>
          </a:p>
          <a:p>
            <a:r>
              <a:rPr lang="en-US" dirty="0" smtClean="0"/>
              <a:t>Native German Speaker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349502" y="2007404"/>
            <a:ext cx="5247861" cy="4240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WEB SERVICE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597363" y="2648813"/>
            <a:ext cx="5137467" cy="320702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597363" y="2676109"/>
            <a:ext cx="20309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§422.6 HATE CRIME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690708" y="3015041"/>
            <a:ext cx="46758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person speaks </a:t>
            </a:r>
            <a:r>
              <a:rPr lang="en-US" dirty="0" err="1" smtClean="0"/>
              <a:t>german</a:t>
            </a:r>
            <a:r>
              <a:rPr lang="en-US" dirty="0" smtClean="0"/>
              <a:t> and lived there who we can ask about our problems and project then on </a:t>
            </a:r>
            <a:r>
              <a:rPr lang="en-US" dirty="0" err="1" smtClean="0"/>
              <a:t>hime</a:t>
            </a:r>
            <a:r>
              <a:rPr lang="en-US" dirty="0" smtClean="0"/>
              <a:t> and validate the </a:t>
            </a:r>
            <a:r>
              <a:rPr lang="en-US" dirty="0" err="1" smtClean="0"/>
              <a:t>resone</a:t>
            </a:r>
            <a:r>
              <a:rPr lang="en-US" dirty="0" smtClean="0"/>
              <a:t> objects</a:t>
            </a:r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6096000" y="4174435"/>
            <a:ext cx="905301" cy="9298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Req.</a:t>
            </a:r>
            <a:endParaRPr lang="en-US" dirty="0"/>
          </a:p>
        </p:txBody>
      </p:sp>
      <p:sp>
        <p:nvSpPr>
          <p:cNvPr id="11" name="Oval 10"/>
          <p:cNvSpPr/>
          <p:nvPr/>
        </p:nvSpPr>
        <p:spPr>
          <a:xfrm>
            <a:off x="8734567" y="4353636"/>
            <a:ext cx="1119117" cy="9962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Res.</a:t>
            </a:r>
            <a:endParaRPr lang="en-US" dirty="0"/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7151427" y="4382490"/>
            <a:ext cx="1583140" cy="2937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6387152" y="5104263"/>
            <a:ext cx="2224585" cy="2456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5597363" y="5932972"/>
            <a:ext cx="1013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41.[x] no</a:t>
            </a:r>
            <a:endParaRPr lang="en-US" dirty="0"/>
          </a:p>
        </p:txBody>
      </p:sp>
      <p:cxnSp>
        <p:nvCxnSpPr>
          <p:cNvPr id="20" name="Straight Connector 19"/>
          <p:cNvCxnSpPr/>
          <p:nvPr/>
        </p:nvCxnSpPr>
        <p:spPr>
          <a:xfrm>
            <a:off x="5115339" y="1849722"/>
            <a:ext cx="6586331" cy="82638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5115338" y="3026393"/>
            <a:ext cx="6586331" cy="82638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5115337" y="4450527"/>
            <a:ext cx="6586331" cy="82638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70849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08065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1080655"/>
            <a:ext cx="12192000" cy="27016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32" y="1411572"/>
            <a:ext cx="876300" cy="8763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5841" y="1994641"/>
            <a:ext cx="2857500" cy="16002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3525" y="2161310"/>
            <a:ext cx="3028950" cy="15144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2091" y="3804749"/>
            <a:ext cx="1905000" cy="14287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6846" y="5129911"/>
            <a:ext cx="1559991" cy="155999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9342" y="5089702"/>
            <a:ext cx="2857500" cy="16002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012353" y="5129911"/>
            <a:ext cx="10988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kolja</a:t>
            </a:r>
            <a:r>
              <a:rPr lang="en-US" dirty="0"/>
              <a:t> </a:t>
            </a:r>
            <a:r>
              <a:rPr lang="en-US" dirty="0" err="1"/>
              <a:t>reiss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371953" y="4079682"/>
            <a:ext cx="12808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Kim </a:t>
            </a:r>
            <a:r>
              <a:rPr lang="en-US" dirty="0" err="1" smtClean="0"/>
              <a:t>kollja</a:t>
            </a:r>
            <a:endParaRPr lang="en-US" dirty="0" smtClean="0"/>
          </a:p>
          <a:p>
            <a:r>
              <a:rPr lang="en-US" dirty="0" smtClean="0"/>
              <a:t>Kim </a:t>
            </a:r>
            <a:r>
              <a:rPr lang="en-US" dirty="0" err="1" smtClean="0"/>
              <a:t>gerlach</a:t>
            </a:r>
            <a:endParaRPr lang="en-US" dirty="0"/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958532" y="4079682"/>
            <a:ext cx="2261746" cy="3231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1219200" y="4241266"/>
            <a:ext cx="1828800" cy="2989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1533525" y="4890052"/>
            <a:ext cx="2071066" cy="7421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8223864" y="3249879"/>
            <a:ext cx="436606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 smtClean="0"/>
              <a:t>IMPORT</a:t>
            </a:r>
            <a:endParaRPr lang="en-US" sz="9600" b="1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6842" y="4450532"/>
            <a:ext cx="1483338" cy="1728089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2916" y="4597625"/>
            <a:ext cx="1263513" cy="725666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2916" y="5384751"/>
            <a:ext cx="1305151" cy="1305151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8703139" y="4880999"/>
            <a:ext cx="3436868" cy="13122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26"/>
          <p:cNvCxnSpPr/>
          <p:nvPr/>
        </p:nvCxnSpPr>
        <p:spPr>
          <a:xfrm flipH="1">
            <a:off x="5141843" y="1563757"/>
            <a:ext cx="3561296" cy="21120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5306837" y="4312567"/>
            <a:ext cx="2917027" cy="7771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5459237" y="4464967"/>
            <a:ext cx="2917027" cy="7771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3452884" y="4312567"/>
            <a:ext cx="5650173" cy="23773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V="1">
            <a:off x="3177327" y="4637834"/>
            <a:ext cx="2195657" cy="20922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3808943" y="4241264"/>
            <a:ext cx="1938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CVPA.</a:t>
            </a:r>
            <a:r>
              <a:rPr lang="en-US" strike="sngStrike" dirty="0" smtClean="0"/>
              <a:t>(SVU.OLIVIA)</a:t>
            </a:r>
            <a:endParaRPr lang="en-US" strike="sngStrike" dirty="0"/>
          </a:p>
        </p:txBody>
      </p:sp>
    </p:spTree>
    <p:extLst>
      <p:ext uri="{BB962C8B-B14F-4D97-AF65-F5344CB8AC3E}">
        <p14:creationId xmlns:p14="http://schemas.microsoft.com/office/powerpoint/2010/main" val="9184379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08065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1080655"/>
            <a:ext cx="12192000" cy="27016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32" y="1411572"/>
            <a:ext cx="876300" cy="8763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2289" y="1787857"/>
            <a:ext cx="4499711" cy="449971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526" y="1411572"/>
            <a:ext cx="876300" cy="8763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098236" y="1368888"/>
            <a:ext cx="587417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 smtClean="0"/>
              <a:t>CPVA.PREA.</a:t>
            </a:r>
            <a:r>
              <a:rPr lang="en-US" sz="6000" b="1" dirty="0"/>
              <a:t> </a:t>
            </a:r>
            <a:r>
              <a:rPr lang="en-US" sz="6000" b="1" dirty="0" smtClean="0"/>
              <a:t>§187</a:t>
            </a:r>
            <a:endParaRPr lang="en-US" sz="6000" b="1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7818783" y="1510748"/>
            <a:ext cx="3909391" cy="516834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8314247" y="1215736"/>
            <a:ext cx="3909391" cy="516834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8784699" y="1215736"/>
            <a:ext cx="3909391" cy="516834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5763" y="6318145"/>
            <a:ext cx="582664" cy="47502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8790" y="6322299"/>
            <a:ext cx="535701" cy="53570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899562" y="2798584"/>
            <a:ext cx="5769721" cy="24314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strike="sngStrike" dirty="0" smtClean="0"/>
              <a:t>MORE PAY!</a:t>
            </a:r>
          </a:p>
          <a:p>
            <a:r>
              <a:rPr lang="en-US" sz="2800" dirty="0" err="1" smtClean="0"/>
              <a:t>God.</a:t>
            </a:r>
            <a:r>
              <a:rPr lang="en-US" sz="2800" strike="sngStrike" dirty="0" err="1" smtClean="0"/>
              <a:t>St</a:t>
            </a:r>
            <a:r>
              <a:rPr lang="en-US" sz="2800" strike="sngStrike" dirty="0" smtClean="0"/>
              <a:t>. </a:t>
            </a:r>
            <a:r>
              <a:rPr lang="en-US" sz="2800" strike="sngStrike" dirty="0" err="1" smtClean="0"/>
              <a:t>Rita</a:t>
            </a:r>
            <a:r>
              <a:rPr lang="en-US" sz="2800" dirty="0" err="1" smtClean="0"/>
              <a:t>.TERMANTOR.JOEPHSE</a:t>
            </a:r>
            <a:endParaRPr lang="en-US" sz="2800" dirty="0" smtClean="0"/>
          </a:p>
          <a:p>
            <a:r>
              <a:rPr lang="en-US" sz="2800" strike="sngStrike" dirty="0" err="1" smtClean="0"/>
              <a:t>Intel.PAY</a:t>
            </a:r>
            <a:r>
              <a:rPr lang="en-US" sz="2800" strike="sngStrike" dirty="0" smtClean="0"/>
              <a:t> NOW!</a:t>
            </a:r>
            <a:endParaRPr lang="en-US" sz="2800" strike="sngStrike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987826" y="1368888"/>
            <a:ext cx="0" cy="53815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2098236" y="2287872"/>
            <a:ext cx="5571047" cy="966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32" y="2330556"/>
            <a:ext cx="1905594" cy="95279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34070" y="5881038"/>
            <a:ext cx="1992951" cy="869446"/>
          </a:xfrm>
          <a:prstGeom prst="rect">
            <a:avLst/>
          </a:prstGeom>
        </p:spPr>
      </p:pic>
      <p:sp>
        <p:nvSpPr>
          <p:cNvPr id="21" name="Oval 20"/>
          <p:cNvSpPr/>
          <p:nvPr/>
        </p:nvSpPr>
        <p:spPr>
          <a:xfrm>
            <a:off x="3630545" y="6082748"/>
            <a:ext cx="583646" cy="4729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sp>
        <p:nvSpPr>
          <p:cNvPr id="23" name="Oval 22"/>
          <p:cNvSpPr/>
          <p:nvPr/>
        </p:nvSpPr>
        <p:spPr>
          <a:xfrm>
            <a:off x="3676181" y="6400908"/>
            <a:ext cx="583646" cy="4729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4066381" y="6168358"/>
            <a:ext cx="583646" cy="4729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4086259" y="6373811"/>
            <a:ext cx="583646" cy="4729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4532256" y="6315761"/>
            <a:ext cx="314405" cy="2429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4619318" y="6468676"/>
            <a:ext cx="314405" cy="2429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2131210" y="5751384"/>
            <a:ext cx="1311965" cy="5361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3676181" y="5632174"/>
            <a:ext cx="1257542" cy="124164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4346889" y="5536942"/>
            <a:ext cx="713216" cy="14490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8691" y="6359034"/>
            <a:ext cx="411286" cy="411286"/>
          </a:xfrm>
          <a:prstGeom prst="rect">
            <a:avLst/>
          </a:prstGeom>
        </p:spPr>
      </p:pic>
      <p:cxnSp>
        <p:nvCxnSpPr>
          <p:cNvPr id="32" name="Straight Connector 31"/>
          <p:cNvCxnSpPr/>
          <p:nvPr/>
        </p:nvCxnSpPr>
        <p:spPr>
          <a:xfrm>
            <a:off x="6726373" y="6168358"/>
            <a:ext cx="3047105" cy="6248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9599733" y="6272225"/>
            <a:ext cx="246503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Pay pal </a:t>
            </a:r>
            <a:r>
              <a:rPr lang="en-US" sz="800" strike="sngStrike" dirty="0" err="1" smtClean="0"/>
              <a:t>hiroshomi</a:t>
            </a:r>
            <a:endParaRPr lang="en-US" sz="800" strike="sngStrike" dirty="0" smtClean="0"/>
          </a:p>
          <a:p>
            <a:r>
              <a:rPr lang="en-US" dirty="0" err="1" smtClean="0"/>
              <a:t>nonPIceioRTA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facebook</a:t>
            </a:r>
            <a:r>
              <a:rPr lang="en-US" strike="sngStrike" dirty="0" smtClean="0"/>
              <a:t>)</a:t>
            </a:r>
            <a:endParaRPr lang="en-US" strike="sngStrike" dirty="0"/>
          </a:p>
        </p:txBody>
      </p:sp>
    </p:spTree>
    <p:extLst>
      <p:ext uri="{BB962C8B-B14F-4D97-AF65-F5344CB8AC3E}">
        <p14:creationId xmlns:p14="http://schemas.microsoft.com/office/powerpoint/2010/main" val="3490964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08065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1080655"/>
            <a:ext cx="12192000" cy="27016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2" name="Oval 1"/>
          <p:cNvSpPr/>
          <p:nvPr/>
        </p:nvSpPr>
        <p:spPr>
          <a:xfrm>
            <a:off x="4313873" y="2474289"/>
            <a:ext cx="1503123" cy="130270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6826685" y="2449410"/>
            <a:ext cx="1503123" cy="130270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WAR</a:t>
            </a:r>
          </a:p>
          <a:p>
            <a:pPr algn="ctr"/>
            <a:r>
              <a:rPr lang="en-US" dirty="0" smtClean="0"/>
              <a:t>IN</a:t>
            </a:r>
          </a:p>
          <a:p>
            <a:pPr algn="ctr"/>
            <a:r>
              <a:rPr lang="en-US" dirty="0" smtClean="0"/>
              <a:t>YUGSLAVIA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572000" y="2161310"/>
            <a:ext cx="1823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IBM, </a:t>
            </a:r>
            <a:r>
              <a:rPr lang="en-US" b="1" strike="sngStrike" dirty="0" smtClean="0"/>
              <a:t>Rich</a:t>
            </a:r>
            <a:r>
              <a:rPr lang="en-US" dirty="0" smtClean="0"/>
              <a:t> </a:t>
            </a:r>
            <a:r>
              <a:rPr lang="en-US" dirty="0" err="1" smtClean="0"/>
              <a:t>Macker</a:t>
            </a:r>
            <a:endParaRPr lang="en-US" dirty="0"/>
          </a:p>
        </p:txBody>
      </p:sp>
      <p:cxnSp>
        <p:nvCxnSpPr>
          <p:cNvPr id="20" name="Straight Connector 19"/>
          <p:cNvCxnSpPr/>
          <p:nvPr/>
        </p:nvCxnSpPr>
        <p:spPr>
          <a:xfrm>
            <a:off x="5448822" y="2000700"/>
            <a:ext cx="1252603" cy="8871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4459266" y="2161310"/>
            <a:ext cx="989556" cy="7265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4562495" y="2719472"/>
            <a:ext cx="8206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LAKE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TAHOE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532155" y="3691363"/>
            <a:ext cx="8980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strike="sngStrike" dirty="0" smtClean="0"/>
              <a:t>RAIK</a:t>
            </a:r>
            <a:endParaRPr lang="en-US" sz="2800" b="1" strike="sngStrike" dirty="0"/>
          </a:p>
        </p:txBody>
      </p:sp>
      <p:sp>
        <p:nvSpPr>
          <p:cNvPr id="25" name="TextBox 24"/>
          <p:cNvSpPr txBox="1"/>
          <p:nvPr/>
        </p:nvSpPr>
        <p:spPr>
          <a:xfrm>
            <a:off x="7252391" y="3756983"/>
            <a:ext cx="8980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strike="sngStrike" dirty="0" smtClean="0"/>
              <a:t>RAIK</a:t>
            </a:r>
            <a:endParaRPr lang="en-US" sz="2800" b="1" strike="sngStrike" dirty="0"/>
          </a:p>
        </p:txBody>
      </p:sp>
      <p:sp>
        <p:nvSpPr>
          <p:cNvPr id="26" name="TextBox 25"/>
          <p:cNvSpPr txBox="1"/>
          <p:nvPr/>
        </p:nvSpPr>
        <p:spPr>
          <a:xfrm>
            <a:off x="4467742" y="5349876"/>
            <a:ext cx="8980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strike="sngStrike" dirty="0" smtClean="0"/>
              <a:t>RAIK</a:t>
            </a:r>
            <a:endParaRPr lang="en-US" sz="2800" b="1" strike="sngStrike" dirty="0"/>
          </a:p>
        </p:txBody>
      </p:sp>
      <p:sp>
        <p:nvSpPr>
          <p:cNvPr id="27" name="Oval 26"/>
          <p:cNvSpPr/>
          <p:nvPr/>
        </p:nvSpPr>
        <p:spPr>
          <a:xfrm>
            <a:off x="4233797" y="4128402"/>
            <a:ext cx="1503123" cy="130270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2868460" y="2161310"/>
            <a:ext cx="16632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VIRGINIA.MARY</a:t>
            </a:r>
          </a:p>
          <a:p>
            <a:r>
              <a:rPr lang="en-US" strike="sngStrike" dirty="0" err="1" smtClean="0"/>
              <a:t>Raiks</a:t>
            </a:r>
            <a:r>
              <a:rPr lang="en-US" strike="sngStrike" dirty="0" smtClean="0"/>
              <a:t>, wife</a:t>
            </a:r>
            <a:endParaRPr lang="en-US" strike="sngStrike" dirty="0"/>
          </a:p>
        </p:txBody>
      </p:sp>
      <p:cxnSp>
        <p:nvCxnSpPr>
          <p:cNvPr id="30" name="Straight Arrow Connector 29"/>
          <p:cNvCxnSpPr>
            <a:endCxn id="28" idx="2"/>
          </p:cNvCxnSpPr>
          <p:nvPr/>
        </p:nvCxnSpPr>
        <p:spPr>
          <a:xfrm flipH="1" flipV="1">
            <a:off x="3700098" y="2807641"/>
            <a:ext cx="533699" cy="9444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H="1" flipV="1">
            <a:off x="3979564" y="2807641"/>
            <a:ext cx="3060064" cy="11453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H="1" flipV="1">
            <a:off x="3700098" y="3042637"/>
            <a:ext cx="521173" cy="23072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4287982" y="4366224"/>
            <a:ext cx="184383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Baggesee</a:t>
            </a:r>
            <a:endParaRPr lang="en-US" strike="sngStrike" dirty="0" smtClean="0"/>
          </a:p>
          <a:p>
            <a:r>
              <a:rPr lang="en-US" strike="sngStrike" dirty="0" err="1" smtClean="0"/>
              <a:t>Linkenheim</a:t>
            </a:r>
            <a:endParaRPr lang="en-US" strike="sngStrike" dirty="0" smtClean="0"/>
          </a:p>
          <a:p>
            <a:r>
              <a:rPr lang="en-US" dirty="0" smtClean="0"/>
              <a:t>HOMICIE:MAYOR</a:t>
            </a:r>
          </a:p>
          <a:p>
            <a:r>
              <a:rPr lang="en-US" dirty="0" err="1" smtClean="0"/>
              <a:t>CPVA.PREA</a:t>
            </a:r>
            <a:r>
              <a:rPr lang="en-US" strike="sngStrike" dirty="0" err="1" smtClean="0"/>
              <a:t>.razors</a:t>
            </a:r>
            <a:endParaRPr lang="en-US" strike="sngStrike" dirty="0"/>
          </a:p>
        </p:txBody>
      </p:sp>
      <p:sp>
        <p:nvSpPr>
          <p:cNvPr id="36" name="TextBox 35"/>
          <p:cNvSpPr txBox="1"/>
          <p:nvPr/>
        </p:nvSpPr>
        <p:spPr>
          <a:xfrm>
            <a:off x="8555277" y="2887820"/>
            <a:ext cx="11706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Plattensee</a:t>
            </a:r>
            <a:endParaRPr lang="en-US" strike="sngStrike" dirty="0" smtClean="0"/>
          </a:p>
          <a:p>
            <a:r>
              <a:rPr lang="en-US" dirty="0" smtClean="0"/>
              <a:t>Hungry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6395513" y="3534151"/>
            <a:ext cx="17488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Gorhco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micheal</a:t>
            </a:r>
            <a:r>
              <a:rPr lang="en-US" strike="sngStrike" dirty="0" smtClean="0"/>
              <a:t>)</a:t>
            </a:r>
            <a:endParaRPr lang="en-US" strike="sngStrike" dirty="0"/>
          </a:p>
        </p:txBody>
      </p:sp>
      <p:sp>
        <p:nvSpPr>
          <p:cNvPr id="38" name="Oval 37"/>
          <p:cNvSpPr/>
          <p:nvPr/>
        </p:nvSpPr>
        <p:spPr>
          <a:xfrm>
            <a:off x="9131473" y="5071153"/>
            <a:ext cx="1453019" cy="11467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UNIMOG</a:t>
            </a:r>
            <a:endParaRPr lang="en-US" dirty="0"/>
          </a:p>
        </p:txBody>
      </p:sp>
      <p:cxnSp>
        <p:nvCxnSpPr>
          <p:cNvPr id="40" name="Straight Connector 39"/>
          <p:cNvCxnSpPr/>
          <p:nvPr/>
        </p:nvCxnSpPr>
        <p:spPr>
          <a:xfrm>
            <a:off x="8993688" y="4835047"/>
            <a:ext cx="1979112" cy="16659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/>
          <p:cNvSpPr/>
          <p:nvPr/>
        </p:nvSpPr>
        <p:spPr>
          <a:xfrm>
            <a:off x="9857982" y="4257158"/>
            <a:ext cx="1453019" cy="11467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SQ</a:t>
            </a:r>
            <a:endParaRPr lang="en-US" dirty="0"/>
          </a:p>
        </p:txBody>
      </p:sp>
      <p:sp>
        <p:nvSpPr>
          <p:cNvPr id="42" name="Oval 41"/>
          <p:cNvSpPr/>
          <p:nvPr/>
        </p:nvSpPr>
        <p:spPr>
          <a:xfrm>
            <a:off x="5501509" y="3949208"/>
            <a:ext cx="907385" cy="8544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JFK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ddr,jacklin,spy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ricardo</a:t>
            </a:r>
            <a:r>
              <a:rPr lang="en-US" sz="800" strike="sngStrike" dirty="0" smtClean="0"/>
              <a:t>)</a:t>
            </a:r>
            <a:endParaRPr lang="en-US" sz="800" strike="sngStrike" dirty="0"/>
          </a:p>
        </p:txBody>
      </p:sp>
      <p:sp>
        <p:nvSpPr>
          <p:cNvPr id="43" name="TextBox 42"/>
          <p:cNvSpPr txBox="1"/>
          <p:nvPr/>
        </p:nvSpPr>
        <p:spPr>
          <a:xfrm>
            <a:off x="8912530" y="4399102"/>
            <a:ext cx="1859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IMPORT 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jyll</a:t>
            </a:r>
            <a:r>
              <a:rPr lang="en-US" strike="sngStrike" dirty="0" smtClean="0"/>
              <a:t> dog)</a:t>
            </a:r>
            <a:endParaRPr lang="en-US" strike="sngStrike" dirty="0"/>
          </a:p>
        </p:txBody>
      </p:sp>
      <p:sp>
        <p:nvSpPr>
          <p:cNvPr id="44" name="TextBox 43"/>
          <p:cNvSpPr txBox="1"/>
          <p:nvPr/>
        </p:nvSpPr>
        <p:spPr>
          <a:xfrm>
            <a:off x="9525855" y="4270573"/>
            <a:ext cx="112723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Gorhbacke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micehalaa</a:t>
            </a:r>
            <a:r>
              <a:rPr lang="en-US" sz="800" strike="sngStrike" dirty="0" smtClean="0"/>
              <a:t>)</a:t>
            </a:r>
            <a:endParaRPr lang="en-US" sz="800" strike="sngStrike" dirty="0"/>
          </a:p>
        </p:txBody>
      </p:sp>
      <p:sp>
        <p:nvSpPr>
          <p:cNvPr id="45" name="TextBox 44"/>
          <p:cNvSpPr txBox="1"/>
          <p:nvPr/>
        </p:nvSpPr>
        <p:spPr>
          <a:xfrm>
            <a:off x="5822995" y="4513474"/>
            <a:ext cx="13315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Liedolsheim</a:t>
            </a:r>
            <a:endParaRPr lang="en-US" dirty="0" smtClean="0"/>
          </a:p>
          <a:p>
            <a:r>
              <a:rPr lang="en-US" dirty="0" err="1" smtClean="0"/>
              <a:t>Hochstetten</a:t>
            </a:r>
            <a:endParaRPr lang="en-US" dirty="0"/>
          </a:p>
        </p:txBody>
      </p:sp>
      <p:sp>
        <p:nvSpPr>
          <p:cNvPr id="46" name="Oval 45"/>
          <p:cNvSpPr/>
          <p:nvPr/>
        </p:nvSpPr>
        <p:spPr>
          <a:xfrm>
            <a:off x="663144" y="4280203"/>
            <a:ext cx="1491333" cy="11237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HOMCID:LUX</a:t>
            </a:r>
            <a:endParaRPr lang="en-US" sz="1200" strike="sngStrike" dirty="0"/>
          </a:p>
          <a:p>
            <a:pPr algn="ctr"/>
            <a:r>
              <a:rPr lang="en-US" sz="800" strike="sngStrike" dirty="0" err="1" smtClean="0"/>
              <a:t>Fost</a:t>
            </a:r>
            <a:endParaRPr lang="en-US" sz="800" strike="sngStrike" dirty="0"/>
          </a:p>
        </p:txBody>
      </p:sp>
      <p:sp>
        <p:nvSpPr>
          <p:cNvPr id="47" name="Rectangle 46"/>
          <p:cNvSpPr/>
          <p:nvPr/>
        </p:nvSpPr>
        <p:spPr>
          <a:xfrm>
            <a:off x="1647499" y="4031753"/>
            <a:ext cx="6415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strike="sngStrike" dirty="0"/>
              <a:t>RAIK</a:t>
            </a:r>
          </a:p>
        </p:txBody>
      </p:sp>
      <p:sp>
        <p:nvSpPr>
          <p:cNvPr id="49" name="Rectangle 48"/>
          <p:cNvSpPr/>
          <p:nvPr/>
        </p:nvSpPr>
        <p:spPr>
          <a:xfrm>
            <a:off x="547942" y="1749987"/>
            <a:ext cx="6921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CPVA</a:t>
            </a:r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5775239" y="3244334"/>
            <a:ext cx="6415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strike="sngStrike" dirty="0"/>
              <a:t>RAIK</a:t>
            </a:r>
          </a:p>
        </p:txBody>
      </p:sp>
      <p:sp>
        <p:nvSpPr>
          <p:cNvPr id="51" name="Oval 50"/>
          <p:cNvSpPr/>
          <p:nvPr/>
        </p:nvSpPr>
        <p:spPr>
          <a:xfrm>
            <a:off x="4012140" y="1469266"/>
            <a:ext cx="3609712" cy="5085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88</a:t>
            </a:r>
            <a:r>
              <a:rPr lang="en-US" strike="sngStrike" baseline="30000" dirty="0" smtClean="0"/>
              <a:t>th</a:t>
            </a:r>
            <a:r>
              <a:rPr lang="en-US" strike="sngStrike" dirty="0" smtClean="0"/>
              <a:t>.CHEIMSEE WALLET</a:t>
            </a:r>
            <a:endParaRPr lang="en-US" strike="sngStrike" dirty="0"/>
          </a:p>
        </p:txBody>
      </p:sp>
    </p:spTree>
    <p:extLst>
      <p:ext uri="{BB962C8B-B14F-4D97-AF65-F5344CB8AC3E}">
        <p14:creationId xmlns:p14="http://schemas.microsoft.com/office/powerpoint/2010/main" val="19387786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08065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1080655"/>
            <a:ext cx="12192000" cy="27016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32" y="1411572"/>
            <a:ext cx="876300" cy="8763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2289" y="1787857"/>
            <a:ext cx="4499711" cy="449971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526" y="1411572"/>
            <a:ext cx="876300" cy="8763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098236" y="1368888"/>
            <a:ext cx="552471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 smtClean="0"/>
              <a:t>CPVA.PREA.§187</a:t>
            </a:r>
            <a:endParaRPr lang="en-US" sz="6000" b="1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7818783" y="1510748"/>
            <a:ext cx="3909391" cy="516834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8314247" y="1215736"/>
            <a:ext cx="3909391" cy="516834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8784699" y="1215736"/>
            <a:ext cx="3909391" cy="516834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5763" y="6318145"/>
            <a:ext cx="582664" cy="47502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8790" y="6322299"/>
            <a:ext cx="535701" cy="53570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899562" y="2798584"/>
            <a:ext cx="5769721" cy="24314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strike="sngStrike" dirty="0" smtClean="0"/>
              <a:t>MORE PAY!</a:t>
            </a:r>
          </a:p>
          <a:p>
            <a:r>
              <a:rPr lang="en-US" sz="2800" dirty="0" err="1" smtClean="0"/>
              <a:t>God.</a:t>
            </a:r>
            <a:r>
              <a:rPr lang="en-US" sz="2800" strike="sngStrike" dirty="0" err="1" smtClean="0"/>
              <a:t>St</a:t>
            </a:r>
            <a:r>
              <a:rPr lang="en-US" sz="2800" strike="sngStrike" dirty="0" smtClean="0"/>
              <a:t>. </a:t>
            </a:r>
            <a:r>
              <a:rPr lang="en-US" sz="2800" strike="sngStrike" dirty="0" err="1" smtClean="0"/>
              <a:t>Rita</a:t>
            </a:r>
            <a:r>
              <a:rPr lang="en-US" sz="2800" dirty="0" err="1" smtClean="0"/>
              <a:t>.TERMANTOR.JOEPHSE</a:t>
            </a:r>
            <a:endParaRPr lang="en-US" sz="2800" dirty="0" smtClean="0"/>
          </a:p>
          <a:p>
            <a:r>
              <a:rPr lang="en-US" sz="2800" strike="sngStrike" dirty="0" err="1" smtClean="0"/>
              <a:t>Intel.PAY</a:t>
            </a:r>
            <a:r>
              <a:rPr lang="en-US" sz="2800" strike="sngStrike" dirty="0" smtClean="0"/>
              <a:t> NOW!</a:t>
            </a:r>
            <a:endParaRPr lang="en-US" sz="2800" strike="sngStrike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987826" y="1368888"/>
            <a:ext cx="0" cy="53815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2098236" y="2287872"/>
            <a:ext cx="5571047" cy="966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32" y="2330556"/>
            <a:ext cx="1905594" cy="952797"/>
          </a:xfrm>
          <a:prstGeom prst="rect">
            <a:avLst/>
          </a:prstGeom>
        </p:spPr>
      </p:pic>
      <p:sp>
        <p:nvSpPr>
          <p:cNvPr id="21" name="Oval 20"/>
          <p:cNvSpPr/>
          <p:nvPr/>
        </p:nvSpPr>
        <p:spPr>
          <a:xfrm>
            <a:off x="1111526" y="3541393"/>
            <a:ext cx="583646" cy="4729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sp>
        <p:nvSpPr>
          <p:cNvPr id="23" name="Oval 22"/>
          <p:cNvSpPr/>
          <p:nvPr/>
        </p:nvSpPr>
        <p:spPr>
          <a:xfrm>
            <a:off x="541135" y="3541393"/>
            <a:ext cx="583646" cy="4729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4066381" y="6168358"/>
            <a:ext cx="583646" cy="4729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4086259" y="6373811"/>
            <a:ext cx="583646" cy="4729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4532256" y="6315761"/>
            <a:ext cx="314405" cy="2429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4646218" y="6468676"/>
            <a:ext cx="314405" cy="2429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8691" y="6359034"/>
            <a:ext cx="411286" cy="411286"/>
          </a:xfrm>
          <a:prstGeom prst="rect">
            <a:avLst/>
          </a:prstGeom>
        </p:spPr>
      </p:pic>
      <p:cxnSp>
        <p:nvCxnSpPr>
          <p:cNvPr id="32" name="Straight Connector 31"/>
          <p:cNvCxnSpPr/>
          <p:nvPr/>
        </p:nvCxnSpPr>
        <p:spPr>
          <a:xfrm>
            <a:off x="6726373" y="6168358"/>
            <a:ext cx="3047105" cy="6248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9599733" y="6272225"/>
            <a:ext cx="246503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Pay pal </a:t>
            </a:r>
            <a:r>
              <a:rPr lang="en-US" sz="800" strike="sngStrike" dirty="0" err="1" smtClean="0"/>
              <a:t>hiroshomi</a:t>
            </a:r>
            <a:endParaRPr lang="en-US" sz="800" strike="sngStrike" dirty="0" smtClean="0"/>
          </a:p>
          <a:p>
            <a:r>
              <a:rPr lang="en-US" dirty="0" err="1" smtClean="0"/>
              <a:t>nonPIceioRTA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facebook</a:t>
            </a:r>
            <a:r>
              <a:rPr lang="en-US" strike="sngStrike" dirty="0" smtClean="0"/>
              <a:t>)</a:t>
            </a:r>
            <a:endParaRPr lang="en-US" strike="sngStrike" dirty="0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3578087" y="5230019"/>
            <a:ext cx="780117" cy="72020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2353767" y="5878624"/>
            <a:ext cx="5036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PAUL: </a:t>
            </a:r>
            <a:r>
              <a:rPr lang="en-US" strike="sngStrike" dirty="0" smtClean="0"/>
              <a:t>King/Queen/jobs/jobs/</a:t>
            </a:r>
            <a:r>
              <a:rPr lang="en-US" strike="sngStrike" dirty="0" err="1" smtClean="0"/>
              <a:t>meiers</a:t>
            </a:r>
            <a:r>
              <a:rPr lang="en-US" strike="sngStrike" dirty="0" smtClean="0"/>
              <a:t>/</a:t>
            </a:r>
            <a:r>
              <a:rPr lang="en-US" strike="sngStrike" dirty="0" err="1" smtClean="0"/>
              <a:t>meier</a:t>
            </a:r>
            <a:r>
              <a:rPr lang="en-US" strike="sngStrike" dirty="0" smtClean="0"/>
              <a:t>/</a:t>
            </a:r>
            <a:r>
              <a:rPr lang="en-US" strike="sngStrike" dirty="0" err="1" smtClean="0"/>
              <a:t>meiers</a:t>
            </a:r>
            <a:r>
              <a:rPr lang="en-US" strike="sngStrike" dirty="0" smtClean="0"/>
              <a:t>/</a:t>
            </a:r>
            <a:endParaRPr lang="en-US" strike="sngStrike" dirty="0"/>
          </a:p>
        </p:txBody>
      </p:sp>
      <p:cxnSp>
        <p:nvCxnSpPr>
          <p:cNvPr id="22" name="Straight Connector 21"/>
          <p:cNvCxnSpPr/>
          <p:nvPr/>
        </p:nvCxnSpPr>
        <p:spPr>
          <a:xfrm flipV="1">
            <a:off x="2517913" y="5698047"/>
            <a:ext cx="346214" cy="5499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722" y="4263091"/>
            <a:ext cx="876300" cy="87630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950" y="4263091"/>
            <a:ext cx="800100" cy="800100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291" y="5297610"/>
            <a:ext cx="1672012" cy="1112648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2107557" y="5311981"/>
            <a:ext cx="38657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JFK(</a:t>
            </a:r>
            <a:r>
              <a:rPr lang="en-US" strike="sngStrike" dirty="0" err="1" smtClean="0"/>
              <a:t>lennon</a:t>
            </a:r>
            <a:r>
              <a:rPr lang="en-US" strike="sngStrike" dirty="0" smtClean="0"/>
              <a:t>, </a:t>
            </a:r>
            <a:r>
              <a:rPr lang="en-US" strike="sngStrike" dirty="0" err="1" smtClean="0"/>
              <a:t>jeff</a:t>
            </a:r>
            <a:r>
              <a:rPr lang="en-US" strike="sngStrike" dirty="0" smtClean="0"/>
              <a:t>, </a:t>
            </a:r>
            <a:r>
              <a:rPr lang="en-US" strike="sngStrike" dirty="0" err="1" smtClean="0"/>
              <a:t>dartnmon</a:t>
            </a:r>
            <a:r>
              <a:rPr lang="en-US" strike="sngStrike" dirty="0" smtClean="0"/>
              <a:t> one, wife, </a:t>
            </a:r>
            <a:r>
              <a:rPr lang="en-US" dirty="0" smtClean="0"/>
              <a:t>)</a:t>
            </a:r>
          </a:p>
          <a:p>
            <a:r>
              <a:rPr lang="en-US" dirty="0" smtClean="0"/>
              <a:t>41.nonPocleContentItem</a:t>
            </a:r>
            <a:r>
              <a:rPr lang="en-US" strike="sngStrike" dirty="0" smtClean="0"/>
              <a:t>(visa-&gt;moody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4388420" y="4804105"/>
            <a:ext cx="32736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MYLK</a:t>
            </a:r>
            <a:r>
              <a:rPr lang="en-US" sz="800" strike="sngStrike" dirty="0" smtClean="0"/>
              <a:t>(Student: one, </a:t>
            </a:r>
            <a:r>
              <a:rPr lang="en-US" sz="800" strike="sngStrike" dirty="0" err="1" smtClean="0"/>
              <a:t>russina</a:t>
            </a:r>
            <a:r>
              <a:rPr lang="en-US" sz="800" strike="sngStrike" dirty="0" smtClean="0"/>
              <a:t> hill)</a:t>
            </a:r>
          </a:p>
          <a:p>
            <a:r>
              <a:rPr lang="en-US" dirty="0" smtClean="0"/>
              <a:t>VIGIN.RICE(</a:t>
            </a:r>
            <a:r>
              <a:rPr lang="en-US" sz="800" strike="sngStrike" dirty="0" err="1" smtClean="0"/>
              <a:t>darmouth</a:t>
            </a:r>
            <a:r>
              <a:rPr lang="en-US" sz="800" strike="sngStrike" dirty="0" smtClean="0"/>
              <a:t>, </a:t>
            </a:r>
            <a:r>
              <a:rPr lang="en-US" sz="800" strike="sngStrike" dirty="0" err="1" smtClean="0"/>
              <a:t>stanrod</a:t>
            </a:r>
            <a:r>
              <a:rPr lang="en-US" sz="800" strike="sngStrike" dirty="0" smtClean="0"/>
              <a:t>, touch </a:t>
            </a:r>
            <a:r>
              <a:rPr lang="en-US" sz="800" strike="sngStrike" dirty="0" err="1" smtClean="0"/>
              <a:t>godle</a:t>
            </a:r>
            <a:r>
              <a:rPr lang="en-US" sz="800" strike="sngStrike" dirty="0" smtClean="0"/>
              <a:t> gate </a:t>
            </a:r>
            <a:r>
              <a:rPr lang="en-US" sz="800" strike="sngStrike" dirty="0" err="1" smtClean="0"/>
              <a:t>univeirty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40" name="Oval 39"/>
          <p:cNvSpPr/>
          <p:nvPr/>
        </p:nvSpPr>
        <p:spPr>
          <a:xfrm>
            <a:off x="541135" y="3711541"/>
            <a:ext cx="233798" cy="13078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Arrow Connector 41"/>
          <p:cNvCxnSpPr/>
          <p:nvPr/>
        </p:nvCxnSpPr>
        <p:spPr>
          <a:xfrm flipH="1">
            <a:off x="709432" y="2186054"/>
            <a:ext cx="4324706" cy="15081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 flipH="1">
            <a:off x="1543717" y="2269802"/>
            <a:ext cx="4935678" cy="12082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H="1">
            <a:off x="1428984" y="2185436"/>
            <a:ext cx="1442801" cy="14973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47905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08065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1080655"/>
            <a:ext cx="12192000" cy="27016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32" y="1411572"/>
            <a:ext cx="876300" cy="8763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2289" y="1787857"/>
            <a:ext cx="4499711" cy="449971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526" y="1411572"/>
            <a:ext cx="876300" cy="8763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098236" y="1368888"/>
            <a:ext cx="587417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 smtClean="0"/>
              <a:t>CPVA.PREA.</a:t>
            </a:r>
            <a:r>
              <a:rPr lang="en-US" sz="6000" b="1" dirty="0"/>
              <a:t> </a:t>
            </a:r>
            <a:r>
              <a:rPr lang="en-US" sz="6000" b="1" dirty="0" smtClean="0"/>
              <a:t>§187</a:t>
            </a:r>
            <a:endParaRPr lang="en-US" sz="6000" b="1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7818783" y="1510748"/>
            <a:ext cx="3909391" cy="516834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8314247" y="1215736"/>
            <a:ext cx="3909391" cy="516834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8784699" y="1215736"/>
            <a:ext cx="3909391" cy="516834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5763" y="6318145"/>
            <a:ext cx="582664" cy="47502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8790" y="6322299"/>
            <a:ext cx="535701" cy="53570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899562" y="2798584"/>
            <a:ext cx="5769721" cy="24314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strike="sngStrike" dirty="0" smtClean="0"/>
              <a:t>MORE PAY!</a:t>
            </a:r>
          </a:p>
          <a:p>
            <a:r>
              <a:rPr lang="en-US" sz="2800" dirty="0" err="1" smtClean="0"/>
              <a:t>God.</a:t>
            </a:r>
            <a:r>
              <a:rPr lang="en-US" sz="2800" strike="sngStrike" dirty="0" err="1" smtClean="0"/>
              <a:t>St</a:t>
            </a:r>
            <a:r>
              <a:rPr lang="en-US" sz="2800" strike="sngStrike" dirty="0" smtClean="0"/>
              <a:t>. </a:t>
            </a:r>
            <a:r>
              <a:rPr lang="en-US" sz="2800" strike="sngStrike" dirty="0" err="1" smtClean="0"/>
              <a:t>Rita</a:t>
            </a:r>
            <a:r>
              <a:rPr lang="en-US" sz="2800" dirty="0" err="1" smtClean="0"/>
              <a:t>.TERMANTOR.JOEPHSE</a:t>
            </a:r>
            <a:endParaRPr lang="en-US" sz="2800" dirty="0" smtClean="0"/>
          </a:p>
          <a:p>
            <a:r>
              <a:rPr lang="en-US" sz="2800" strike="sngStrike" dirty="0" err="1" smtClean="0"/>
              <a:t>Intel.PAY</a:t>
            </a:r>
            <a:r>
              <a:rPr lang="en-US" sz="2800" strike="sngStrike" dirty="0" smtClean="0"/>
              <a:t> NOW!</a:t>
            </a:r>
            <a:endParaRPr lang="en-US" sz="2800" strike="sngStrike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987826" y="1368888"/>
            <a:ext cx="0" cy="53815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2098236" y="2287872"/>
            <a:ext cx="5571047" cy="966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32" y="2330556"/>
            <a:ext cx="1905594" cy="95279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34070" y="5881038"/>
            <a:ext cx="1992951" cy="869446"/>
          </a:xfrm>
          <a:prstGeom prst="rect">
            <a:avLst/>
          </a:prstGeom>
        </p:spPr>
      </p:pic>
      <p:sp>
        <p:nvSpPr>
          <p:cNvPr id="21" name="Oval 20"/>
          <p:cNvSpPr/>
          <p:nvPr/>
        </p:nvSpPr>
        <p:spPr>
          <a:xfrm>
            <a:off x="3630545" y="6082748"/>
            <a:ext cx="583646" cy="4729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sp>
        <p:nvSpPr>
          <p:cNvPr id="23" name="Oval 22"/>
          <p:cNvSpPr/>
          <p:nvPr/>
        </p:nvSpPr>
        <p:spPr>
          <a:xfrm>
            <a:off x="3676181" y="6400908"/>
            <a:ext cx="583646" cy="4729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4066381" y="6168358"/>
            <a:ext cx="583646" cy="4729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4086259" y="6373811"/>
            <a:ext cx="583646" cy="4729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4532256" y="6315761"/>
            <a:ext cx="314405" cy="2429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4619318" y="6468676"/>
            <a:ext cx="314405" cy="2429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2131210" y="5751384"/>
            <a:ext cx="1311965" cy="5361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3676181" y="5632174"/>
            <a:ext cx="1257542" cy="124164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4346889" y="5536942"/>
            <a:ext cx="713216" cy="14490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8691" y="6359034"/>
            <a:ext cx="411286" cy="411286"/>
          </a:xfrm>
          <a:prstGeom prst="rect">
            <a:avLst/>
          </a:prstGeom>
        </p:spPr>
      </p:pic>
      <p:cxnSp>
        <p:nvCxnSpPr>
          <p:cNvPr id="32" name="Straight Connector 31"/>
          <p:cNvCxnSpPr/>
          <p:nvPr/>
        </p:nvCxnSpPr>
        <p:spPr>
          <a:xfrm>
            <a:off x="6787635" y="6221909"/>
            <a:ext cx="3047105" cy="6248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9599733" y="6272225"/>
            <a:ext cx="246503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Pay pal </a:t>
            </a:r>
            <a:r>
              <a:rPr lang="en-US" sz="800" strike="sngStrike" dirty="0" err="1" smtClean="0"/>
              <a:t>hiroshomi</a:t>
            </a:r>
            <a:endParaRPr lang="en-US" sz="800" strike="sngStrike" dirty="0" smtClean="0"/>
          </a:p>
          <a:p>
            <a:r>
              <a:rPr lang="en-US" dirty="0" err="1" smtClean="0"/>
              <a:t>nonPIceioRTA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facebook</a:t>
            </a:r>
            <a:r>
              <a:rPr lang="en-US" strike="sngStrike" dirty="0" smtClean="0"/>
              <a:t>)</a:t>
            </a:r>
            <a:endParaRPr lang="en-US" strike="sngStrike" dirty="0"/>
          </a:p>
        </p:txBody>
      </p:sp>
      <p:sp>
        <p:nvSpPr>
          <p:cNvPr id="7" name="TextBox 6"/>
          <p:cNvSpPr txBox="1"/>
          <p:nvPr/>
        </p:nvSpPr>
        <p:spPr>
          <a:xfrm>
            <a:off x="-58592" y="5138312"/>
            <a:ext cx="2094163" cy="14542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§</a:t>
            </a:r>
            <a:r>
              <a:rPr lang="en-US" dirty="0" err="1" smtClean="0"/>
              <a:t>Stalkign</a:t>
            </a:r>
            <a:r>
              <a:rPr lang="en-US" dirty="0" smtClean="0"/>
              <a:t> 11:45am</a:t>
            </a:r>
          </a:p>
          <a:p>
            <a:r>
              <a:rPr lang="en-US" sz="800" strike="sngStrike" dirty="0" smtClean="0"/>
              <a:t>Ave black GOLDEN </a:t>
            </a:r>
            <a:r>
              <a:rPr lang="en-US" sz="800" strike="sngStrike" dirty="0" err="1" smtClean="0"/>
              <a:t>hari</a:t>
            </a:r>
            <a:endParaRPr lang="en-US" sz="800" strike="sngStrike" dirty="0" smtClean="0"/>
          </a:p>
          <a:p>
            <a:r>
              <a:rPr lang="en-US" sz="1200" b="1" strike="sngStrike" dirty="0" err="1" smtClean="0"/>
              <a:t>SALE</a:t>
            </a:r>
            <a:r>
              <a:rPr lang="en-US" sz="1200" strike="sngStrike" dirty="0" err="1" smtClean="0"/>
              <a:t>S.</a:t>
            </a:r>
            <a:r>
              <a:rPr lang="en-US" sz="800" strike="sngStrike" dirty="0" err="1" smtClean="0"/>
              <a:t>avg</a:t>
            </a:r>
            <a:r>
              <a:rPr lang="en-US" sz="800" strike="sngStrike" dirty="0" smtClean="0"/>
              <a:t> 4yeasr w/o </a:t>
            </a:r>
            <a:r>
              <a:rPr lang="en-US" sz="800" strike="sngStrike" dirty="0" err="1" smtClean="0"/>
              <a:t>tv</a:t>
            </a:r>
            <a:r>
              <a:rPr lang="en-US" sz="800" strike="sngStrike" dirty="0" smtClean="0"/>
              <a:t> fine</a:t>
            </a:r>
          </a:p>
          <a:p>
            <a:r>
              <a:rPr lang="en-US" sz="800" strike="sngStrike" dirty="0" smtClean="0"/>
              <a:t>Visit </a:t>
            </a:r>
            <a:r>
              <a:rPr lang="en-US" sz="800" strike="sngStrike" dirty="0" err="1" smtClean="0"/>
              <a:t>denis</a:t>
            </a:r>
            <a:r>
              <a:rPr lang="en-US" sz="800" strike="sngStrike" dirty="0" smtClean="0"/>
              <a:t> rodman</a:t>
            </a:r>
          </a:p>
          <a:p>
            <a:r>
              <a:rPr lang="en-US" sz="800" strike="sngStrike" dirty="0" smtClean="0"/>
              <a:t>[x] no</a:t>
            </a:r>
          </a:p>
          <a:p>
            <a:r>
              <a:rPr lang="en-US" sz="2400" dirty="0" err="1" smtClean="0"/>
              <a:t>CPVA</a:t>
            </a:r>
            <a:r>
              <a:rPr lang="en-US" sz="2400" strike="sngStrike" dirty="0" err="1" smtClean="0"/>
              <a:t>.Phil</a:t>
            </a:r>
            <a:r>
              <a:rPr lang="en-US" sz="2400" strike="sngStrike" dirty="0" smtClean="0"/>
              <a:t>(</a:t>
            </a:r>
            <a:r>
              <a:rPr lang="en-US" sz="2400" strike="sngStrike" dirty="0" err="1" smtClean="0"/>
              <a:t>kim</a:t>
            </a:r>
            <a:r>
              <a:rPr lang="en-US" sz="2400" strike="sngStrike" dirty="0" smtClean="0"/>
              <a:t>) </a:t>
            </a:r>
          </a:p>
          <a:p>
            <a:r>
              <a:rPr lang="en-US" sz="1050" strike="sngStrike" dirty="0" err="1" smtClean="0"/>
              <a:t>bm.Julie</a:t>
            </a:r>
            <a:r>
              <a:rPr lang="en-US" sz="1050" strike="sngStrike" dirty="0" smtClean="0"/>
              <a:t> </a:t>
            </a:r>
            <a:r>
              <a:rPr lang="en-US" sz="1050" strike="sngStrike" dirty="0" err="1" smtClean="0"/>
              <a:t>haner,rodman</a:t>
            </a:r>
            <a:endParaRPr lang="en-US" sz="1050" strike="sngStrike" dirty="0"/>
          </a:p>
        </p:txBody>
      </p:sp>
    </p:spTree>
    <p:extLst>
      <p:ext uri="{BB962C8B-B14F-4D97-AF65-F5344CB8AC3E}">
        <p14:creationId xmlns:p14="http://schemas.microsoft.com/office/powerpoint/2010/main" val="1037344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2432" y="2163417"/>
            <a:ext cx="2857500" cy="1600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4306" y="1934817"/>
            <a:ext cx="1133475" cy="4572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0"/>
            <a:ext cx="12192000" cy="108065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1080655"/>
            <a:ext cx="12192000" cy="27016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3467" y="2567780"/>
            <a:ext cx="582664" cy="47502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6494" y="2571934"/>
            <a:ext cx="535701" cy="53570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6395" y="2608669"/>
            <a:ext cx="411286" cy="411286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6188764" y="2163417"/>
            <a:ext cx="2332149" cy="7123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PAY NOW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6198614" y="3332168"/>
            <a:ext cx="2349038" cy="7123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CHINSE: PAY NOW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6171876" y="4269006"/>
            <a:ext cx="2349038" cy="7123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Texan: PAY NOW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267200" y="4981311"/>
            <a:ext cx="529183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strike="sngStrike" dirty="0" smtClean="0"/>
              <a:t>Pay NOW!</a:t>
            </a:r>
            <a:endParaRPr lang="en-US" sz="9600" strike="sngStrike" dirty="0"/>
          </a:p>
        </p:txBody>
      </p:sp>
      <p:sp>
        <p:nvSpPr>
          <p:cNvPr id="15" name="TextBox 14"/>
          <p:cNvSpPr txBox="1"/>
          <p:nvPr/>
        </p:nvSpPr>
        <p:spPr>
          <a:xfrm>
            <a:off x="3299791" y="4625158"/>
            <a:ext cx="51982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Phil(</a:t>
            </a:r>
            <a:r>
              <a:rPr lang="en-US" dirty="0" err="1" smtClean="0"/>
              <a:t>kim</a:t>
            </a:r>
            <a:r>
              <a:rPr lang="en-US" dirty="0" smtClean="0"/>
              <a:t>) </a:t>
            </a:r>
            <a:r>
              <a:rPr lang="en-US" dirty="0" err="1" smtClean="0"/>
              <a:t>steve</a:t>
            </a:r>
            <a:r>
              <a:rPr lang="en-US" dirty="0" smtClean="0"/>
              <a:t>:</a:t>
            </a:r>
            <a:r>
              <a:rPr lang="en-US" strike="sngStrike" dirty="0" smtClean="0"/>
              <a:t> foster city visa, you </a:t>
            </a:r>
            <a:r>
              <a:rPr lang="en-US" strike="sngStrike" dirty="0" err="1" smtClean="0"/>
              <a:t>asshold</a:t>
            </a:r>
            <a:r>
              <a:rPr lang="en-US" strike="sngStrike" dirty="0" smtClean="0"/>
              <a:t>, pay; now.</a:t>
            </a:r>
          </a:p>
          <a:p>
            <a:r>
              <a:rPr lang="en-US" strike="sngStrike" dirty="0" smtClean="0"/>
              <a:t>King/</a:t>
            </a:r>
            <a:r>
              <a:rPr lang="en-US" strike="sngStrike" dirty="0" err="1" smtClean="0"/>
              <a:t>Queee</a:t>
            </a:r>
            <a:r>
              <a:rPr lang="en-US" strike="sngStrike" dirty="0" smtClean="0"/>
              <a:t>/Jobs/Jobs/</a:t>
            </a:r>
            <a:r>
              <a:rPr lang="en-US" strike="sngStrike" dirty="0" err="1" smtClean="0"/>
              <a:t>meies</a:t>
            </a:r>
            <a:r>
              <a:rPr lang="en-US" strike="sngStrike" dirty="0" smtClean="0"/>
              <a:t>/</a:t>
            </a:r>
            <a:r>
              <a:rPr lang="en-US" strike="sngStrike" dirty="0" err="1" smtClean="0"/>
              <a:t>meier</a:t>
            </a:r>
            <a:r>
              <a:rPr lang="en-US" strike="sngStrike" dirty="0" smtClean="0"/>
              <a:t>/</a:t>
            </a:r>
            <a:r>
              <a:rPr lang="en-US" strike="sngStrike" dirty="0" err="1" smtClean="0"/>
              <a:t>meier</a:t>
            </a:r>
            <a:r>
              <a:rPr lang="en-US" strike="sngStrike" dirty="0" smtClean="0"/>
              <a:t>/</a:t>
            </a:r>
            <a:r>
              <a:rPr lang="en-US" strike="sngStrike" dirty="0" err="1" smtClean="0"/>
              <a:t>smeir</a:t>
            </a:r>
            <a:endParaRPr lang="en-US" strike="sngStrike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3021496" y="4625158"/>
            <a:ext cx="1908313" cy="3231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2395" y="1760705"/>
            <a:ext cx="1133475" cy="457200"/>
          </a:xfrm>
          <a:prstGeom prst="rect">
            <a:avLst/>
          </a:prstGeom>
        </p:spPr>
      </p:pic>
      <p:cxnSp>
        <p:nvCxnSpPr>
          <p:cNvPr id="20" name="Straight Arrow Connector 19"/>
          <p:cNvCxnSpPr/>
          <p:nvPr/>
        </p:nvCxnSpPr>
        <p:spPr>
          <a:xfrm>
            <a:off x="2634508" y="1751143"/>
            <a:ext cx="11556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975652" y="1548991"/>
            <a:ext cx="4891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SQ.valleyvwe</a:t>
            </a:r>
            <a:r>
              <a:rPr lang="en-US" dirty="0" smtClean="0"/>
              <a:t>(IMPOR SQ.COLEMAN) </a:t>
            </a:r>
            <a:r>
              <a:rPr lang="en-US" strike="sngStrike" dirty="0" err="1" smtClean="0"/>
              <a:t>halfwayhouse</a:t>
            </a:r>
            <a:endParaRPr lang="en-US" strike="sngStrike" dirty="0"/>
          </a:p>
        </p:txBody>
      </p:sp>
      <p:cxnSp>
        <p:nvCxnSpPr>
          <p:cNvPr id="22" name="Straight Arrow Connector 21"/>
          <p:cNvCxnSpPr/>
          <p:nvPr/>
        </p:nvCxnSpPr>
        <p:spPr>
          <a:xfrm flipH="1" flipV="1">
            <a:off x="2504662" y="1934817"/>
            <a:ext cx="1444302" cy="68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967409" y="1548991"/>
            <a:ext cx="1765023" cy="9705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091" y="1409578"/>
            <a:ext cx="582664" cy="475023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118" y="1413732"/>
            <a:ext cx="535701" cy="535701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9019" y="1450467"/>
            <a:ext cx="411286" cy="411286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1012151" y="1472753"/>
            <a:ext cx="1470992" cy="7123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PAY NOW</a:t>
            </a:r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 flipV="1">
            <a:off x="6056243" y="3432313"/>
            <a:ext cx="3061253" cy="3313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15" idx="0"/>
          </p:cNvCxnSpPr>
          <p:nvPr/>
        </p:nvCxnSpPr>
        <p:spPr>
          <a:xfrm>
            <a:off x="5898900" y="4625158"/>
            <a:ext cx="315233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3021496" y="3750437"/>
            <a:ext cx="2677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Sitton</a:t>
            </a:r>
            <a:r>
              <a:rPr lang="en-US" strike="sngStrike" dirty="0" smtClean="0"/>
              <a:t> on Coach: Pay, now!</a:t>
            </a:r>
            <a:endParaRPr lang="en-US" strike="sngStrike" dirty="0"/>
          </a:p>
        </p:txBody>
      </p:sp>
    </p:spTree>
    <p:extLst>
      <p:ext uri="{BB962C8B-B14F-4D97-AF65-F5344CB8AC3E}">
        <p14:creationId xmlns:p14="http://schemas.microsoft.com/office/powerpoint/2010/main" val="40978184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08065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1080655"/>
            <a:ext cx="12192000" cy="27016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32" y="1411572"/>
            <a:ext cx="876300" cy="8763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2289" y="1787857"/>
            <a:ext cx="4499711" cy="449971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526" y="1411572"/>
            <a:ext cx="876300" cy="8763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098236" y="1368888"/>
            <a:ext cx="587417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 smtClean="0"/>
              <a:t>CPVA.PREA.</a:t>
            </a:r>
            <a:r>
              <a:rPr lang="en-US" sz="6000" b="1" dirty="0"/>
              <a:t> </a:t>
            </a:r>
            <a:r>
              <a:rPr lang="en-US" sz="6000" b="1" dirty="0" smtClean="0"/>
              <a:t>§187</a:t>
            </a:r>
            <a:endParaRPr lang="en-US" sz="6000" b="1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7818783" y="1510748"/>
            <a:ext cx="3909391" cy="516834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8314247" y="1215736"/>
            <a:ext cx="3909391" cy="516834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8784699" y="1215736"/>
            <a:ext cx="3909391" cy="516834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5763" y="6318145"/>
            <a:ext cx="582664" cy="47502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8790" y="6322299"/>
            <a:ext cx="535701" cy="53570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899562" y="2798584"/>
            <a:ext cx="5769721" cy="24314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strike="sngStrike" dirty="0" smtClean="0"/>
              <a:t>MORE PAY!</a:t>
            </a:r>
          </a:p>
          <a:p>
            <a:r>
              <a:rPr lang="en-US" sz="2800" dirty="0" err="1" smtClean="0"/>
              <a:t>God.</a:t>
            </a:r>
            <a:r>
              <a:rPr lang="en-US" sz="2800" strike="sngStrike" dirty="0" err="1" smtClean="0"/>
              <a:t>St</a:t>
            </a:r>
            <a:r>
              <a:rPr lang="en-US" sz="2800" strike="sngStrike" dirty="0" smtClean="0"/>
              <a:t>. </a:t>
            </a:r>
            <a:r>
              <a:rPr lang="en-US" sz="2800" strike="sngStrike" dirty="0" err="1" smtClean="0"/>
              <a:t>Rita</a:t>
            </a:r>
            <a:r>
              <a:rPr lang="en-US" sz="2800" dirty="0" err="1" smtClean="0"/>
              <a:t>.TERMANTOR.JOEPHSE</a:t>
            </a:r>
            <a:endParaRPr lang="en-US" sz="2800" dirty="0" smtClean="0"/>
          </a:p>
          <a:p>
            <a:r>
              <a:rPr lang="en-US" sz="2800" strike="sngStrike" dirty="0" err="1" smtClean="0"/>
              <a:t>Intel.PAY</a:t>
            </a:r>
            <a:r>
              <a:rPr lang="en-US" sz="2800" strike="sngStrike" dirty="0" smtClean="0"/>
              <a:t> NOW!</a:t>
            </a:r>
            <a:endParaRPr lang="en-US" sz="2800" strike="sngStrike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987826" y="1368888"/>
            <a:ext cx="0" cy="53815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2098236" y="2287872"/>
            <a:ext cx="5571047" cy="966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32" y="2330556"/>
            <a:ext cx="1905594" cy="95279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34070" y="5881038"/>
            <a:ext cx="1992951" cy="869446"/>
          </a:xfrm>
          <a:prstGeom prst="rect">
            <a:avLst/>
          </a:prstGeom>
        </p:spPr>
      </p:pic>
      <p:sp>
        <p:nvSpPr>
          <p:cNvPr id="21" name="Oval 20"/>
          <p:cNvSpPr/>
          <p:nvPr/>
        </p:nvSpPr>
        <p:spPr>
          <a:xfrm>
            <a:off x="3630545" y="6082748"/>
            <a:ext cx="583646" cy="4729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sp>
        <p:nvSpPr>
          <p:cNvPr id="23" name="Oval 22"/>
          <p:cNvSpPr/>
          <p:nvPr/>
        </p:nvSpPr>
        <p:spPr>
          <a:xfrm>
            <a:off x="3676181" y="6400908"/>
            <a:ext cx="583646" cy="4729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4066381" y="6168358"/>
            <a:ext cx="583646" cy="4729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4086259" y="6373811"/>
            <a:ext cx="583646" cy="4729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4532256" y="6315761"/>
            <a:ext cx="314405" cy="2429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4619318" y="6468676"/>
            <a:ext cx="314405" cy="2429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2131210" y="5751384"/>
            <a:ext cx="1311965" cy="5361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3676181" y="5632174"/>
            <a:ext cx="1257542" cy="124164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4346889" y="5536942"/>
            <a:ext cx="713216" cy="14490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8691" y="6359034"/>
            <a:ext cx="411286" cy="411286"/>
          </a:xfrm>
          <a:prstGeom prst="rect">
            <a:avLst/>
          </a:prstGeom>
        </p:spPr>
      </p:pic>
      <p:cxnSp>
        <p:nvCxnSpPr>
          <p:cNvPr id="32" name="Straight Connector 31"/>
          <p:cNvCxnSpPr/>
          <p:nvPr/>
        </p:nvCxnSpPr>
        <p:spPr>
          <a:xfrm>
            <a:off x="6787635" y="6221909"/>
            <a:ext cx="3047105" cy="6248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9599733" y="6272225"/>
            <a:ext cx="246503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Pay pal </a:t>
            </a:r>
            <a:r>
              <a:rPr lang="en-US" sz="800" strike="sngStrike" dirty="0" err="1" smtClean="0"/>
              <a:t>hiroshomi</a:t>
            </a:r>
            <a:endParaRPr lang="en-US" sz="800" strike="sngStrike" dirty="0" smtClean="0"/>
          </a:p>
          <a:p>
            <a:r>
              <a:rPr lang="en-US" dirty="0" err="1" smtClean="0"/>
              <a:t>nonPIceioRTA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facebook</a:t>
            </a:r>
            <a:r>
              <a:rPr lang="en-US" strike="sngStrike" dirty="0" smtClean="0"/>
              <a:t>)</a:t>
            </a:r>
            <a:endParaRPr lang="en-US" strike="sngStrike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669283" y="1749125"/>
            <a:ext cx="4466091" cy="250041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7818783" y="4218498"/>
            <a:ext cx="4444611" cy="20690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FBI:WMD for </a:t>
            </a:r>
            <a:r>
              <a:rPr lang="en-US" dirty="0" err="1" smtClean="0"/>
              <a:t>Siliocn</a:t>
            </a:r>
            <a:r>
              <a:rPr lang="en-US" dirty="0" smtClean="0"/>
              <a:t> </a:t>
            </a:r>
            <a:r>
              <a:rPr lang="en-US" dirty="0" err="1" smtClean="0"/>
              <a:t>Vally</a:t>
            </a:r>
            <a:endParaRPr lang="en-US" dirty="0" smtClean="0"/>
          </a:p>
          <a:p>
            <a:pPr algn="ctr"/>
            <a:r>
              <a:rPr lang="en-US" dirty="0" smtClean="0"/>
              <a:t>Car</a:t>
            </a:r>
          </a:p>
          <a:p>
            <a:pPr algn="ctr"/>
            <a:r>
              <a:rPr lang="en-US" dirty="0" smtClean="0"/>
              <a:t>Other: Centers of </a:t>
            </a:r>
            <a:r>
              <a:rPr lang="en-US" dirty="0" err="1" smtClean="0"/>
              <a:t>Excellen</a:t>
            </a:r>
            <a:r>
              <a:rPr lang="en-US" dirty="0" smtClean="0"/>
              <a:t>( COE)</a:t>
            </a:r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817" y="5106763"/>
            <a:ext cx="1314982" cy="145791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4272" y="2270562"/>
            <a:ext cx="1240734" cy="1240734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4397" y="3408142"/>
            <a:ext cx="1295344" cy="970258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10704385" y="4335594"/>
            <a:ext cx="23005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Jeff</a:t>
            </a:r>
            <a:r>
              <a:rPr lang="en-US" dirty="0" smtClean="0"/>
              <a:t> </a:t>
            </a:r>
            <a:r>
              <a:rPr lang="en-US" dirty="0" err="1" smtClean="0"/>
              <a:t>PENTONG.</a:t>
            </a:r>
            <a:r>
              <a:rPr lang="en-US" strike="sngStrike" dirty="0" err="1" smtClean="0"/>
              <a:t>emea</a:t>
            </a:r>
            <a:endParaRPr lang="en-US" strike="sngStrike" dirty="0" smtClean="0"/>
          </a:p>
          <a:p>
            <a:r>
              <a:rPr lang="en-US" strike="sngStrike" dirty="0" smtClean="0"/>
              <a:t>Won PG&amp;E Dartmouth</a:t>
            </a:r>
            <a:endParaRPr lang="en-US" strike="sngStrike" dirty="0"/>
          </a:p>
        </p:txBody>
      </p:sp>
    </p:spTree>
    <p:extLst>
      <p:ext uri="{BB962C8B-B14F-4D97-AF65-F5344CB8AC3E}">
        <p14:creationId xmlns:p14="http://schemas.microsoft.com/office/powerpoint/2010/main" val="40383727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108065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1080655"/>
            <a:ext cx="12192000" cy="27016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2313" y="2602329"/>
            <a:ext cx="2671915" cy="200135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1869" y="2602329"/>
            <a:ext cx="5038251" cy="215037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096000" y="2133600"/>
            <a:ext cx="1123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One, Won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8123066" y="1785142"/>
            <a:ext cx="32870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Wonton, </a:t>
            </a:r>
            <a:r>
              <a:rPr lang="en-US" dirty="0" err="1" smtClean="0"/>
              <a:t>nonPoliceQOS</a:t>
            </a:r>
            <a:r>
              <a:rPr lang="en-US" dirty="0" smtClean="0"/>
              <a:t>(</a:t>
            </a:r>
            <a:r>
              <a:rPr lang="en-US" dirty="0" err="1" smtClean="0"/>
              <a:t>phil</a:t>
            </a:r>
            <a:r>
              <a:rPr lang="en-US" dirty="0" smtClean="0"/>
              <a:t>(</a:t>
            </a:r>
            <a:r>
              <a:rPr lang="en-US" dirty="0" err="1" smtClean="0"/>
              <a:t>kim</a:t>
            </a:r>
            <a:r>
              <a:rPr lang="en-US" dirty="0" smtClean="0"/>
              <a:t>)</a:t>
            </a:r>
          </a:p>
          <a:p>
            <a:r>
              <a:rPr lang="en-US" dirty="0" smtClean="0"/>
              <a:t>HOMIDE:NANA</a:t>
            </a:r>
            <a:endParaRPr lang="en-US" dirty="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983" y="1733550"/>
            <a:ext cx="876300" cy="87630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0211" y="1733550"/>
            <a:ext cx="800100" cy="80010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2557670" y="1785142"/>
            <a:ext cx="699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Won!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2547955" y="5104812"/>
            <a:ext cx="699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!Won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4147931" y="4973019"/>
            <a:ext cx="744203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Touch	2006/7	</a:t>
            </a:r>
            <a:r>
              <a:rPr lang="en-US" strike="sngStrike" dirty="0" smtClean="0"/>
              <a:t>one </a:t>
            </a:r>
            <a:r>
              <a:rPr lang="en-US" strike="sngStrike" dirty="0" err="1" smtClean="0"/>
              <a:t>darmouth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jeff</a:t>
            </a:r>
            <a:r>
              <a:rPr lang="en-US" strike="sngStrike" dirty="0" smtClean="0"/>
              <a:t> </a:t>
            </a:r>
            <a:r>
              <a:rPr lang="en-US" dirty="0" err="1" smtClean="0"/>
              <a:t>PENTONG.ema</a:t>
            </a:r>
            <a:endParaRPr lang="en-US" dirty="0" smtClean="0"/>
          </a:p>
          <a:p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strike="sngStrike" dirty="0" smtClean="0"/>
              <a:t>party   </a:t>
            </a:r>
            <a:r>
              <a:rPr lang="en-US" strike="sngStrike" dirty="0" err="1" smtClean="0"/>
              <a:t>eva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bruch</a:t>
            </a:r>
            <a:r>
              <a:rPr lang="en-US" strike="sngStrike" dirty="0" smtClean="0"/>
              <a:t>  </a:t>
            </a:r>
            <a:r>
              <a:rPr lang="en-US" strike="sngStrike" dirty="0" err="1" smtClean="0"/>
              <a:t>jeffs</a:t>
            </a:r>
            <a:r>
              <a:rPr lang="en-US" strike="sngStrike" dirty="0" smtClean="0"/>
              <a:t> roommate</a:t>
            </a:r>
          </a:p>
          <a:p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strike="sngStrike" dirty="0" smtClean="0"/>
              <a:t>cup </a:t>
            </a:r>
            <a:r>
              <a:rPr lang="en-US" strike="sngStrike" dirty="0" err="1" smtClean="0"/>
              <a:t>whitech</a:t>
            </a:r>
            <a:r>
              <a:rPr lang="en-US" strike="sngStrike" dirty="0" smtClean="0"/>
              <a:t> 7ft </a:t>
            </a:r>
            <a:r>
              <a:rPr lang="en-US" dirty="0" smtClean="0"/>
              <a:t>WHITE </a:t>
            </a:r>
            <a:r>
              <a:rPr lang="en-US" strike="sngStrike" dirty="0" err="1" smtClean="0"/>
              <a:t>pg&amp;e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acceture</a:t>
            </a:r>
            <a:r>
              <a:rPr lang="en-US" strike="sngStrike" dirty="0" smtClean="0"/>
              <a:t> </a:t>
            </a:r>
            <a:r>
              <a:rPr lang="en-US" dirty="0" smtClean="0"/>
              <a:t>IPX </a:t>
            </a:r>
            <a:r>
              <a:rPr lang="en-US" strike="sngStrike" dirty="0" smtClean="0"/>
              <a:t>touch </a:t>
            </a:r>
            <a:r>
              <a:rPr lang="en-US" strike="sngStrike" dirty="0" err="1" smtClean="0"/>
              <a:t>accneute</a:t>
            </a:r>
            <a:endParaRPr lang="en-US" strike="sngStrike" dirty="0" smtClean="0"/>
          </a:p>
          <a:p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strike="sngStrike" dirty="0" err="1" smtClean="0"/>
              <a:t>gohceho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doulglass</a:t>
            </a:r>
            <a:r>
              <a:rPr lang="en-US" strike="sngStrike" dirty="0" smtClean="0"/>
              <a:t>)  </a:t>
            </a:r>
            <a:r>
              <a:rPr lang="en-US" dirty="0" smtClean="0"/>
              <a:t>SF</a:t>
            </a:r>
            <a:r>
              <a:rPr lang="en-US" strike="sngStrike" dirty="0" smtClean="0"/>
              <a:t>. </a:t>
            </a:r>
            <a:r>
              <a:rPr lang="en-US" strike="sngStrike" dirty="0" err="1" smtClean="0"/>
              <a:t>Pg&amp;e</a:t>
            </a:r>
            <a:r>
              <a:rPr lang="en-US" strike="sngStrike" dirty="0" smtClean="0"/>
              <a:t> doulas </a:t>
            </a:r>
            <a:r>
              <a:rPr lang="en-US" strike="sngStrike" dirty="0" err="1" smtClean="0"/>
              <a:t>tv</a:t>
            </a:r>
            <a:endParaRPr lang="en-US" strike="sngStrike" dirty="0"/>
          </a:p>
        </p:txBody>
      </p:sp>
      <p:sp>
        <p:nvSpPr>
          <p:cNvPr id="24" name="TextBox 23"/>
          <p:cNvSpPr txBox="1"/>
          <p:nvPr/>
        </p:nvSpPr>
        <p:spPr>
          <a:xfrm>
            <a:off x="2173357" y="4603687"/>
            <a:ext cx="933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41!Won</a:t>
            </a:r>
            <a:endParaRPr lang="en-US" dirty="0"/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029" y="4572969"/>
            <a:ext cx="876300" cy="876300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3257" y="4572969"/>
            <a:ext cx="800100" cy="800100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3374202" y="4641787"/>
            <a:ext cx="4321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JFK(x/y </a:t>
            </a:r>
            <a:r>
              <a:rPr lang="en-US" strike="sngStrike" dirty="0" err="1" smtClean="0"/>
              <a:t>russina</a:t>
            </a:r>
            <a:r>
              <a:rPr lang="en-US" strike="sngStrike" dirty="0" smtClean="0"/>
              <a:t> hill san </a:t>
            </a:r>
            <a:r>
              <a:rPr lang="en-US" strike="sngStrike" dirty="0" err="1" smtClean="0"/>
              <a:t>francios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outsiet</a:t>
            </a:r>
            <a:r>
              <a:rPr lang="en-US" strike="sngStrike" dirty="0" smtClean="0"/>
              <a:t> cigar</a:t>
            </a:r>
            <a:r>
              <a:rPr lang="en-US" dirty="0" smtClean="0"/>
              <a:t>)</a:t>
            </a:r>
            <a:endParaRPr lang="en-US" dirty="0"/>
          </a:p>
        </p:txBody>
      </p:sp>
      <p:cxnSp>
        <p:nvCxnSpPr>
          <p:cNvPr id="41" name="Straight Connector 40"/>
          <p:cNvCxnSpPr/>
          <p:nvPr/>
        </p:nvCxnSpPr>
        <p:spPr>
          <a:xfrm>
            <a:off x="3856383" y="4641787"/>
            <a:ext cx="291548" cy="4630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stCxn id="23" idx="1"/>
          </p:cNvCxnSpPr>
          <p:nvPr/>
        </p:nvCxnSpPr>
        <p:spPr>
          <a:xfrm flipV="1">
            <a:off x="4147931" y="5011119"/>
            <a:ext cx="620339" cy="5620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V="1">
            <a:off x="4949730" y="4903769"/>
            <a:ext cx="881227" cy="5455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Picture 4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4860" y="1603218"/>
            <a:ext cx="1096590" cy="821384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7470" y="2659824"/>
            <a:ext cx="1635214" cy="984523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7029" y="5573183"/>
            <a:ext cx="1635214" cy="984523"/>
          </a:xfrm>
          <a:prstGeom prst="rect">
            <a:avLst/>
          </a:prstGeom>
        </p:spPr>
      </p:pic>
      <p:sp>
        <p:nvSpPr>
          <p:cNvPr id="49" name="TextBox 48"/>
          <p:cNvSpPr txBox="1"/>
          <p:nvPr/>
        </p:nvSpPr>
        <p:spPr>
          <a:xfrm>
            <a:off x="545912" y="3694321"/>
            <a:ext cx="1013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Phil(</a:t>
            </a:r>
            <a:r>
              <a:rPr lang="en-US" strike="sngStrike" dirty="0" err="1" smtClean="0"/>
              <a:t>kim</a:t>
            </a:r>
            <a:r>
              <a:rPr lang="en-US" dirty="0" smtClean="0"/>
              <a:t>)</a:t>
            </a:r>
            <a:endParaRPr lang="en-US" dirty="0"/>
          </a:p>
        </p:txBody>
      </p:sp>
      <p:cxnSp>
        <p:nvCxnSpPr>
          <p:cNvPr id="51" name="Straight Connector 50"/>
          <p:cNvCxnSpPr/>
          <p:nvPr/>
        </p:nvCxnSpPr>
        <p:spPr>
          <a:xfrm>
            <a:off x="263983" y="4509994"/>
            <a:ext cx="11636469" cy="1930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Picture 5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3461" y="6273404"/>
            <a:ext cx="849160" cy="254748"/>
          </a:xfrm>
          <a:prstGeom prst="rect">
            <a:avLst/>
          </a:prstGeom>
        </p:spPr>
      </p:pic>
      <p:cxnSp>
        <p:nvCxnSpPr>
          <p:cNvPr id="55" name="Straight Connector 54"/>
          <p:cNvCxnSpPr/>
          <p:nvPr/>
        </p:nvCxnSpPr>
        <p:spPr>
          <a:xfrm>
            <a:off x="4043155" y="6345790"/>
            <a:ext cx="1677751" cy="2119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5246369" y="6258617"/>
            <a:ext cx="1768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2019 </a:t>
            </a:r>
            <a:r>
              <a:rPr lang="en-US" strike="sngStrike" dirty="0" smtClean="0"/>
              <a:t>!</a:t>
            </a:r>
            <a:r>
              <a:rPr lang="en-US" strike="sngStrike" dirty="0" err="1" smtClean="0"/>
              <a:t>Won.Dean</a:t>
            </a:r>
            <a:endParaRPr lang="en-US" strike="sngStrike" dirty="0"/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5866" y="6110755"/>
            <a:ext cx="599391" cy="599391"/>
          </a:xfrm>
          <a:prstGeom prst="rect">
            <a:avLst/>
          </a:prstGeom>
        </p:spPr>
      </p:pic>
      <p:sp>
        <p:nvSpPr>
          <p:cNvPr id="59" name="TextBox 58"/>
          <p:cNvSpPr txBox="1"/>
          <p:nvPr/>
        </p:nvSpPr>
        <p:spPr>
          <a:xfrm>
            <a:off x="3400152" y="5974195"/>
            <a:ext cx="1691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Avg</a:t>
            </a:r>
            <a:r>
              <a:rPr lang="en-US" strike="sngStrike" dirty="0" smtClean="0"/>
              <a:t>(!dean)!won</a:t>
            </a:r>
            <a:endParaRPr lang="en-US" strike="sngStrike" dirty="0"/>
          </a:p>
        </p:txBody>
      </p:sp>
      <p:cxnSp>
        <p:nvCxnSpPr>
          <p:cNvPr id="61" name="Straight Connector 60"/>
          <p:cNvCxnSpPr>
            <a:stCxn id="19" idx="2"/>
          </p:cNvCxnSpPr>
          <p:nvPr/>
        </p:nvCxnSpPr>
        <p:spPr>
          <a:xfrm flipV="1">
            <a:off x="2907253" y="1733550"/>
            <a:ext cx="238308" cy="4209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endCxn id="37" idx="0"/>
          </p:cNvCxnSpPr>
          <p:nvPr/>
        </p:nvCxnSpPr>
        <p:spPr>
          <a:xfrm flipV="1">
            <a:off x="2786937" y="5104812"/>
            <a:ext cx="110601" cy="5011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55367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108065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1080655"/>
            <a:ext cx="12192000" cy="27016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2824" y="2012404"/>
            <a:ext cx="1096590" cy="82825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4712" y="4043425"/>
            <a:ext cx="2143125" cy="21431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703554" y="3008244"/>
            <a:ext cx="158889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 smtClean="0"/>
              <a:t>1987</a:t>
            </a:r>
            <a:endParaRPr lang="en-US" sz="5400" b="1" dirty="0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4575" y="1603218"/>
            <a:ext cx="2147438" cy="214743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806609" y="2544417"/>
            <a:ext cx="2061783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2017 moody </a:t>
            </a:r>
            <a:r>
              <a:rPr lang="en-US" sz="800" strike="sngStrike" dirty="0" smtClean="0"/>
              <a:t>dean ORIENTAL</a:t>
            </a:r>
          </a:p>
          <a:p>
            <a:r>
              <a:rPr lang="en-US" sz="800" strike="sngStrike" dirty="0" smtClean="0"/>
              <a:t>NAPPY ORIENTAL, NAPIES ORIELAN</a:t>
            </a:r>
          </a:p>
          <a:p>
            <a:r>
              <a:rPr lang="en-US" sz="800" strike="sngStrike" dirty="0" err="1" smtClean="0"/>
              <a:t>Mor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napy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orientals</a:t>
            </a:r>
            <a:endParaRPr lang="en-US" sz="800" strike="sngStrike" dirty="0"/>
          </a:p>
        </p:txBody>
      </p:sp>
      <p:sp>
        <p:nvSpPr>
          <p:cNvPr id="9" name="Rectangle 8"/>
          <p:cNvSpPr/>
          <p:nvPr/>
        </p:nvSpPr>
        <p:spPr>
          <a:xfrm>
            <a:off x="9806609" y="2852193"/>
            <a:ext cx="2061783" cy="3077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10324137" y="2523048"/>
            <a:ext cx="1544255" cy="3291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9127752" y="1495390"/>
            <a:ext cx="2128340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strike="sngStrike" dirty="0" smtClean="0"/>
              <a:t>Wonton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nonPolcieQOS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6609" y="2867317"/>
            <a:ext cx="1570110" cy="62804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7101" y="4024423"/>
            <a:ext cx="407152" cy="40715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9247" y="3642898"/>
            <a:ext cx="605239" cy="605239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>
            <a:off x="9687339" y="2852193"/>
            <a:ext cx="2000360" cy="18622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7101" y="4507937"/>
            <a:ext cx="1159882" cy="347965"/>
          </a:xfrm>
          <a:prstGeom prst="rect">
            <a:avLst/>
          </a:prstGeom>
        </p:spPr>
      </p:pic>
      <p:cxnSp>
        <p:nvCxnSpPr>
          <p:cNvPr id="50" name="Straight Arrow Connector 49"/>
          <p:cNvCxnSpPr/>
          <p:nvPr/>
        </p:nvCxnSpPr>
        <p:spPr>
          <a:xfrm>
            <a:off x="10824486" y="4227999"/>
            <a:ext cx="863213" cy="7942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8793154" y="3427490"/>
            <a:ext cx="404745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HOMICIDE:KYSTAL</a:t>
            </a:r>
          </a:p>
          <a:p>
            <a:r>
              <a:rPr lang="en-US" dirty="0" smtClean="0"/>
              <a:t>HOMCEI:NANA</a:t>
            </a:r>
          </a:p>
          <a:p>
            <a:r>
              <a:rPr lang="en-US" dirty="0" smtClean="0"/>
              <a:t>HOMCEI:IS-A-BELL</a:t>
            </a:r>
          </a:p>
          <a:p>
            <a:r>
              <a:rPr lang="en-US" strike="sngStrike" dirty="0" err="1" smtClean="0"/>
              <a:t>Krisitnaa</a:t>
            </a:r>
            <a:r>
              <a:rPr lang="en-US" strike="sngStrike" dirty="0" smtClean="0"/>
              <a:t>: I will kill </a:t>
            </a:r>
            <a:r>
              <a:rPr lang="en-US" strike="sngStrike" dirty="0" err="1" smtClean="0"/>
              <a:t>msyelf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isbell</a:t>
            </a:r>
            <a:r>
              <a:rPr lang="en-US" strike="sngStrike" dirty="0" smtClean="0"/>
              <a:t>: kill </a:t>
            </a:r>
            <a:r>
              <a:rPr lang="en-US" strike="sngStrike" dirty="0" err="1" smtClean="0"/>
              <a:t>yoself</a:t>
            </a:r>
            <a:endParaRPr lang="en-US" strike="sngStrike" dirty="0"/>
          </a:p>
        </p:txBody>
      </p:sp>
      <p:sp>
        <p:nvSpPr>
          <p:cNvPr id="22" name="TextBox 21"/>
          <p:cNvSpPr txBox="1"/>
          <p:nvPr/>
        </p:nvSpPr>
        <p:spPr>
          <a:xfrm>
            <a:off x="8801014" y="4719635"/>
            <a:ext cx="35106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41.IPX </a:t>
            </a:r>
            <a:r>
              <a:rPr lang="en-US" dirty="0" err="1" smtClean="0"/>
              <a:t>Gov.JEOHSPE.TEMRIANTOR</a:t>
            </a:r>
            <a:endParaRPr lang="en-US" dirty="0" smtClean="0"/>
          </a:p>
          <a:p>
            <a:r>
              <a:rPr lang="en-US" dirty="0" smtClean="0"/>
              <a:t>RHEIN-MAINAIRBASE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fra</a:t>
            </a:r>
            <a:r>
              <a:rPr lang="en-US" strike="sngStrike" dirty="0" smtClean="0"/>
              <a:t>, </a:t>
            </a:r>
            <a:r>
              <a:rPr lang="en-US" strike="sngStrike" dirty="0" err="1" smtClean="0"/>
              <a:t>finaic,faz</a:t>
            </a:r>
            <a:r>
              <a:rPr lang="en-US" strike="sngStrike" dirty="0" smtClean="0"/>
              <a:t>)</a:t>
            </a:r>
            <a:endParaRPr lang="en-US" strike="sngStrike" dirty="0"/>
          </a:p>
        </p:txBody>
      </p:sp>
      <p:sp>
        <p:nvSpPr>
          <p:cNvPr id="26" name="TextBox 25"/>
          <p:cNvSpPr txBox="1"/>
          <p:nvPr/>
        </p:nvSpPr>
        <p:spPr>
          <a:xfrm>
            <a:off x="3749618" y="6128925"/>
            <a:ext cx="90909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Deborah: On a date he put </a:t>
            </a:r>
            <a:r>
              <a:rPr lang="en-US" dirty="0" err="1" smtClean="0"/>
              <a:t>peppter</a:t>
            </a:r>
            <a:r>
              <a:rPr lang="en-US" dirty="0" smtClean="0"/>
              <a:t> in nose 1987-&gt; 1971 15 years old at chinse restaurant</a:t>
            </a:r>
          </a:p>
          <a:p>
            <a:r>
              <a:rPr lang="en-US" strike="sngStrike" dirty="0" smtClean="0"/>
              <a:t>ATOMCLOCI(Tim: </a:t>
            </a:r>
            <a:r>
              <a:rPr lang="en-US" strike="sngStrike" dirty="0" err="1" smtClean="0"/>
              <a:t>cocain</a:t>
            </a:r>
            <a:r>
              <a:rPr lang="en-US" strike="sngStrike" dirty="0"/>
              <a:t>)</a:t>
            </a:r>
          </a:p>
        </p:txBody>
      </p:sp>
      <p:cxnSp>
        <p:nvCxnSpPr>
          <p:cNvPr id="28" name="Straight Connector 27"/>
          <p:cNvCxnSpPr/>
          <p:nvPr/>
        </p:nvCxnSpPr>
        <p:spPr>
          <a:xfrm flipV="1">
            <a:off x="3494860" y="6334539"/>
            <a:ext cx="8816795" cy="132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3749618" y="5793756"/>
            <a:ext cx="4457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POLCI COURT SAN MATEO: </a:t>
            </a:r>
            <a:r>
              <a:rPr lang="en-US" dirty="0" smtClean="0"/>
              <a:t>chines restaurant 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7274145" y="5321617"/>
            <a:ext cx="540494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Ibm</a:t>
            </a:r>
            <a:r>
              <a:rPr lang="en-US" dirty="0" err="1" smtClean="0"/>
              <a:t>.KING.</a:t>
            </a:r>
            <a:r>
              <a:rPr lang="en-US" strike="sngStrike" dirty="0" err="1" smtClean="0"/>
              <a:t>hercule.wontonsop</a:t>
            </a:r>
            <a:endParaRPr lang="en-US" strike="sngStrike" dirty="0"/>
          </a:p>
          <a:p>
            <a:r>
              <a:rPr lang="en-US" dirty="0" smtClean="0"/>
              <a:t>ATOMBOM.INDIA(</a:t>
            </a:r>
            <a:r>
              <a:rPr lang="en-US" strike="sngStrike" dirty="0" err="1" smtClean="0"/>
              <a:t>arul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ral</a:t>
            </a:r>
            <a:r>
              <a:rPr lang="en-US" strike="sngStrike" dirty="0" smtClean="0"/>
              <a:t>, cat fish</a:t>
            </a:r>
            <a:r>
              <a:rPr lang="en-US" dirty="0" smtClean="0"/>
              <a:t>)</a:t>
            </a:r>
          </a:p>
          <a:p>
            <a:r>
              <a:rPr lang="en-US" dirty="0" smtClean="0"/>
              <a:t>NAVY APCIFIC CARMEL(</a:t>
            </a:r>
            <a:r>
              <a:rPr lang="en-US" strike="sngStrike" dirty="0" err="1" smtClean="0"/>
              <a:t>aru</a:t>
            </a:r>
            <a:r>
              <a:rPr lang="en-US" strike="sngStrike" dirty="0" smtClean="0"/>
              <a:t> raj, </a:t>
            </a:r>
            <a:r>
              <a:rPr lang="en-US" strike="sngStrike" dirty="0" err="1" smtClean="0"/>
              <a:t>ibm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parnt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cleint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est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mari</a:t>
            </a:r>
            <a:endParaRPr lang="en-US" strike="sngStrike" dirty="0" smtClean="0"/>
          </a:p>
          <a:p>
            <a:r>
              <a:rPr lang="en-US" strike="sngStrike" dirty="0" smtClean="0"/>
              <a:t>CIVIL CODE(</a:t>
            </a:r>
            <a:r>
              <a:rPr lang="en-US" strike="sngStrike" dirty="0" err="1" smtClean="0"/>
              <a:t>sweek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dalrin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staraberties</a:t>
            </a:r>
            <a:r>
              <a:rPr lang="en-US" strike="sngStrike" dirty="0" smtClean="0"/>
              <a:t>)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2263" y="3894292"/>
            <a:ext cx="1575253" cy="1575253"/>
          </a:xfrm>
          <a:prstGeom prst="rect">
            <a:avLst/>
          </a:prstGeom>
        </p:spPr>
      </p:pic>
      <p:cxnSp>
        <p:nvCxnSpPr>
          <p:cNvPr id="42" name="Straight Connector 41"/>
          <p:cNvCxnSpPr/>
          <p:nvPr/>
        </p:nvCxnSpPr>
        <p:spPr>
          <a:xfrm>
            <a:off x="2451652" y="4227999"/>
            <a:ext cx="662609" cy="8148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3696130" y="3647968"/>
            <a:ext cx="205537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/>
              <a:t>HOMCI:LUX:VHS:LABORCODE(</a:t>
            </a:r>
            <a:r>
              <a:rPr lang="en-US" sz="900" strike="sngStrike" dirty="0" err="1" smtClean="0"/>
              <a:t>Karte</a:t>
            </a:r>
            <a:r>
              <a:rPr lang="en-US" sz="900" strike="sngStrike" dirty="0" smtClean="0"/>
              <a:t> kid</a:t>
            </a:r>
            <a:r>
              <a:rPr lang="en-US" sz="900" dirty="0" smtClean="0"/>
              <a:t>)</a:t>
            </a:r>
            <a:endParaRPr lang="en-US" sz="900" dirty="0"/>
          </a:p>
        </p:txBody>
      </p:sp>
      <p:pic>
        <p:nvPicPr>
          <p:cNvPr id="57" name="Picture 5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5844" y="3917580"/>
            <a:ext cx="1362507" cy="1362507"/>
          </a:xfrm>
          <a:prstGeom prst="rect">
            <a:avLst/>
          </a:prstGeom>
        </p:spPr>
      </p:pic>
      <p:cxnSp>
        <p:nvCxnSpPr>
          <p:cNvPr id="64" name="Straight Arrow Connector 63"/>
          <p:cNvCxnSpPr/>
          <p:nvPr/>
        </p:nvCxnSpPr>
        <p:spPr>
          <a:xfrm flipH="1">
            <a:off x="8162493" y="3820598"/>
            <a:ext cx="504429" cy="4275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6784255" y="3945517"/>
            <a:ext cx="1882667" cy="10767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4926081" y="4017286"/>
            <a:ext cx="1929070" cy="14773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 69"/>
          <p:cNvSpPr/>
          <p:nvPr/>
        </p:nvSpPr>
        <p:spPr>
          <a:xfrm>
            <a:off x="10240922" y="5338113"/>
            <a:ext cx="8931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 err="1"/>
              <a:t>dubline</a:t>
            </a:r>
            <a:endParaRPr lang="en-US" strike="sngStrike" dirty="0"/>
          </a:p>
        </p:txBody>
      </p:sp>
      <p:pic>
        <p:nvPicPr>
          <p:cNvPr id="71" name="Picture 70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5433" y="5707445"/>
            <a:ext cx="1495046" cy="994885"/>
          </a:xfrm>
          <a:prstGeom prst="rect">
            <a:avLst/>
          </a:prstGeom>
        </p:spPr>
      </p:pic>
      <p:cxnSp>
        <p:nvCxnSpPr>
          <p:cNvPr id="73" name="Straight Connector 72"/>
          <p:cNvCxnSpPr/>
          <p:nvPr/>
        </p:nvCxnSpPr>
        <p:spPr>
          <a:xfrm flipV="1">
            <a:off x="1431235" y="5365966"/>
            <a:ext cx="2099244" cy="8389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 flipH="1">
            <a:off x="3036184" y="5432680"/>
            <a:ext cx="913289" cy="12696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Oval 76"/>
          <p:cNvSpPr/>
          <p:nvPr/>
        </p:nvSpPr>
        <p:spPr>
          <a:xfrm>
            <a:off x="1431137" y="1588718"/>
            <a:ext cx="1467091" cy="141952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strike="sngStrike" dirty="0" smtClean="0"/>
              <a:t>!C5</a:t>
            </a:r>
            <a:endParaRPr lang="en-US" sz="4800" b="1" strike="sngStrike" dirty="0"/>
          </a:p>
        </p:txBody>
      </p:sp>
      <p:cxnSp>
        <p:nvCxnSpPr>
          <p:cNvPr id="79" name="Straight Arrow Connector 78"/>
          <p:cNvCxnSpPr/>
          <p:nvPr/>
        </p:nvCxnSpPr>
        <p:spPr>
          <a:xfrm flipH="1" flipV="1">
            <a:off x="2898228" y="3008244"/>
            <a:ext cx="2027853" cy="26992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/>
          <p:cNvSpPr txBox="1"/>
          <p:nvPr/>
        </p:nvSpPr>
        <p:spPr>
          <a:xfrm>
            <a:off x="1763408" y="2963217"/>
            <a:ext cx="1619354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CPVA</a:t>
            </a:r>
          </a:p>
          <a:p>
            <a:r>
              <a:rPr lang="en-US" sz="800" strike="sngStrike" dirty="0" err="1" smtClean="0"/>
              <a:t>Ibm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marschal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ghoeh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naravo</a:t>
            </a:r>
            <a:r>
              <a:rPr lang="en-US" sz="800" strike="sngStrike" dirty="0" smtClean="0"/>
              <a:t> band)</a:t>
            </a:r>
          </a:p>
          <a:p>
            <a:r>
              <a:rPr lang="en-US" sz="800" strike="sngStrike" dirty="0" err="1" smtClean="0"/>
              <a:t>gheho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jackson</a:t>
            </a:r>
            <a:r>
              <a:rPr lang="en-US" sz="800" strike="sngStrike" dirty="0" smtClean="0"/>
              <a:t>)</a:t>
            </a:r>
            <a:endParaRPr lang="en-US" sz="800" strike="sngStrike" dirty="0"/>
          </a:p>
        </p:txBody>
      </p:sp>
      <p:cxnSp>
        <p:nvCxnSpPr>
          <p:cNvPr id="82" name="Straight Connector 81"/>
          <p:cNvCxnSpPr/>
          <p:nvPr/>
        </p:nvCxnSpPr>
        <p:spPr>
          <a:xfrm flipH="1">
            <a:off x="1311965" y="1350818"/>
            <a:ext cx="13252" cy="55071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/>
          <p:nvPr/>
        </p:nvCxnSpPr>
        <p:spPr>
          <a:xfrm>
            <a:off x="1431137" y="1350818"/>
            <a:ext cx="1605047" cy="15013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/>
          <p:cNvSpPr txBox="1"/>
          <p:nvPr/>
        </p:nvSpPr>
        <p:spPr>
          <a:xfrm>
            <a:off x="1353953" y="1284935"/>
            <a:ext cx="435305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SQ.HOCME:KRSTAL: </a:t>
            </a:r>
          </a:p>
          <a:p>
            <a:r>
              <a:rPr lang="en-US" dirty="0" smtClean="0"/>
              <a:t>SQ.HOME:IS_A-BELL( </a:t>
            </a:r>
            <a:r>
              <a:rPr lang="en-US" dirty="0" err="1" smtClean="0"/>
              <a:t>basf</a:t>
            </a:r>
            <a:r>
              <a:rPr lang="en-US" dirty="0" smtClean="0"/>
              <a:t>, </a:t>
            </a:r>
            <a:r>
              <a:rPr lang="en-US" dirty="0" err="1" smtClean="0"/>
              <a:t>kristila</a:t>
            </a:r>
            <a:r>
              <a:rPr lang="en-US" dirty="0" smtClean="0"/>
              <a:t> university)</a:t>
            </a:r>
            <a:endParaRPr lang="en-US" dirty="0"/>
          </a:p>
          <a:p>
            <a:r>
              <a:rPr lang="en-US" dirty="0" err="1" smtClean="0"/>
              <a:t>Inernat</a:t>
            </a:r>
            <a:r>
              <a:rPr lang="en-US" dirty="0" smtClean="0"/>
              <a:t> 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50932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967054" y="2736596"/>
            <a:ext cx="5672515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600" b="1" strike="sngStrike" dirty="0" smtClean="0"/>
              <a:t>Won-a-ton</a:t>
            </a:r>
            <a:endParaRPr lang="en-US" sz="9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21426"/>
            <a:ext cx="2147438" cy="162196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52812"/>
            <a:ext cx="2147438" cy="214743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0"/>
            <a:ext cx="12192000" cy="108065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1080655"/>
            <a:ext cx="12192000" cy="27016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363570" y="4708478"/>
            <a:ext cx="44438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- Do you want to go to the oriental restaurant</a:t>
            </a:r>
          </a:p>
          <a:p>
            <a:r>
              <a:rPr lang="en-US" dirty="0" smtClean="0"/>
              <a:t>- I walk to the </a:t>
            </a:r>
            <a:r>
              <a:rPr lang="en-US" dirty="0" err="1" smtClean="0"/>
              <a:t>convient</a:t>
            </a:r>
            <a:r>
              <a:rPr lang="en-US" dirty="0" smtClean="0"/>
              <a:t> store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7083570" y="6260489"/>
            <a:ext cx="1518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 err="1"/>
              <a:t>convient</a:t>
            </a:r>
            <a:r>
              <a:rPr lang="en-US" strike="sngStrike" dirty="0"/>
              <a:t> store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083570" y="5891157"/>
            <a:ext cx="9123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/>
              <a:t>oriental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803311" y="5527343"/>
            <a:ext cx="3414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Glu.vocation.configurator.collector</a:t>
            </a:r>
            <a:endParaRPr lang="en-US" strike="sngStrike" dirty="0"/>
          </a:p>
        </p:txBody>
      </p:sp>
      <p:sp>
        <p:nvSpPr>
          <p:cNvPr id="13" name="TextBox 12"/>
          <p:cNvSpPr txBox="1"/>
          <p:nvPr/>
        </p:nvSpPr>
        <p:spPr>
          <a:xfrm>
            <a:off x="5882931" y="5507368"/>
            <a:ext cx="92038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!BLACK:</a:t>
            </a:r>
          </a:p>
          <a:p>
            <a:r>
              <a:rPr lang="en-US" sz="800" strike="sngStrike" dirty="0" smtClean="0"/>
              <a:t>Jerry rice</a:t>
            </a:r>
            <a:endParaRPr lang="en-US" sz="800" strike="sngStrike" dirty="0"/>
          </a:p>
        </p:txBody>
      </p:sp>
      <p:sp>
        <p:nvSpPr>
          <p:cNvPr id="14" name="TextBox 13"/>
          <p:cNvSpPr txBox="1"/>
          <p:nvPr/>
        </p:nvSpPr>
        <p:spPr>
          <a:xfrm>
            <a:off x="8629566" y="6214322"/>
            <a:ext cx="33300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 smtClean="0"/>
              <a:t>Ammendmet</a:t>
            </a:r>
            <a:r>
              <a:rPr lang="en-US" sz="1200" dirty="0" smtClean="0"/>
              <a:t>: to ban store from putting a sign “liquor store” </a:t>
            </a:r>
            <a:r>
              <a:rPr lang="en-US" sz="1200" dirty="0" err="1" smtClean="0"/>
              <a:t>insteadn</a:t>
            </a:r>
            <a:r>
              <a:rPr lang="en-US" sz="1200" dirty="0" smtClean="0"/>
              <a:t> </a:t>
            </a:r>
            <a:r>
              <a:rPr lang="en-US" sz="1200" dirty="0" err="1" smtClean="0"/>
              <a:t>manadtor</a:t>
            </a:r>
            <a:r>
              <a:rPr lang="en-US" sz="1200" dirty="0" smtClean="0"/>
              <a:t> “</a:t>
            </a:r>
            <a:r>
              <a:rPr lang="en-US" sz="1200" dirty="0" err="1" smtClean="0"/>
              <a:t>convietn</a:t>
            </a:r>
            <a:r>
              <a:rPr lang="en-US" sz="1200" dirty="0" smtClean="0"/>
              <a:t> store”</a:t>
            </a:r>
            <a:endParaRPr lang="en-US" sz="120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7415" y="2113135"/>
            <a:ext cx="740447" cy="740447"/>
          </a:xfrm>
          <a:prstGeom prst="rect">
            <a:avLst/>
          </a:prstGeom>
        </p:spPr>
      </p:pic>
      <p:cxnSp>
        <p:nvCxnSpPr>
          <p:cNvPr id="17" name="Straight Connector 16"/>
          <p:cNvCxnSpPr/>
          <p:nvPr/>
        </p:nvCxnSpPr>
        <p:spPr>
          <a:xfrm>
            <a:off x="7553739" y="1815548"/>
            <a:ext cx="1630018" cy="10380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5115339" y="4837043"/>
            <a:ext cx="4810539" cy="1590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4810539" y="5035826"/>
            <a:ext cx="3791716" cy="3189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313521" y="3953369"/>
            <a:ext cx="8543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41.VIRINGIA.MARY(</a:t>
            </a:r>
            <a:r>
              <a:rPr lang="en-US" strike="sngStrike" dirty="0" smtClean="0"/>
              <a:t>dean, </a:t>
            </a:r>
            <a:r>
              <a:rPr lang="en-US" strike="sngStrike" dirty="0" err="1" smtClean="0"/>
              <a:t>moodys</a:t>
            </a:r>
            <a:r>
              <a:rPr lang="en-US" strike="sngStrike" dirty="0" smtClean="0"/>
              <a:t> financia</a:t>
            </a:r>
            <a:r>
              <a:rPr lang="en-US" dirty="0" smtClean="0"/>
              <a:t>l).HOCMI:IS-A-BELL(</a:t>
            </a:r>
            <a:r>
              <a:rPr lang="en-US" dirty="0" err="1" smtClean="0"/>
              <a:t>gorhcohe</a:t>
            </a:r>
            <a:r>
              <a:rPr lang="en-US" dirty="0" smtClean="0"/>
              <a:t>(o00,phi(JKF.MLK)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5243190" y="4210540"/>
            <a:ext cx="7902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2019				Died 2022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3313521" y="2292626"/>
            <a:ext cx="3400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CPVA.41.</a:t>
            </a:r>
            <a:r>
              <a:rPr lang="en-US" strike="sngStrike" dirty="0" smtClean="0"/>
              <a:t>story[24232] </a:t>
            </a:r>
            <a:r>
              <a:rPr lang="en-US" dirty="0" smtClean="0"/>
              <a:t>2019-&gt;2023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754948" y="2516432"/>
            <a:ext cx="295144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Person cerates town story of racism himself puts on other guys list</a:t>
            </a:r>
            <a:endParaRPr lang="en-US" sz="800" strike="sngStrike" dirty="0"/>
          </a:p>
        </p:txBody>
      </p:sp>
    </p:spTree>
    <p:extLst>
      <p:ext uri="{BB962C8B-B14F-4D97-AF65-F5344CB8AC3E}">
        <p14:creationId xmlns:p14="http://schemas.microsoft.com/office/powerpoint/2010/main" val="33915456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52812"/>
            <a:ext cx="2147438" cy="214743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0"/>
            <a:ext cx="12192000" cy="108065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1080655"/>
            <a:ext cx="12192000" cy="27016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2895883" y="2551609"/>
            <a:ext cx="9123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/>
              <a:t>oriental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5274366" y="1555967"/>
            <a:ext cx="39756" cy="32600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2725873" y="1912114"/>
            <a:ext cx="45858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 smtClean="0"/>
              <a:t>Get ready to go </a:t>
            </a:r>
            <a:r>
              <a:rPr lang="en-US" strike="sngStrike" dirty="0"/>
              <a:t>to go to the oriental restaurant</a:t>
            </a:r>
          </a:p>
        </p:txBody>
      </p:sp>
      <p:cxnSp>
        <p:nvCxnSpPr>
          <p:cNvPr id="17" name="Straight Connector 16"/>
          <p:cNvCxnSpPr/>
          <p:nvPr/>
        </p:nvCxnSpPr>
        <p:spPr>
          <a:xfrm flipV="1">
            <a:off x="898325" y="4816002"/>
            <a:ext cx="4376041" cy="16113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5539409" y="4810742"/>
            <a:ext cx="6321287" cy="52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8700052" y="2551609"/>
            <a:ext cx="2325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Function.glu.find.oscar</a:t>
            </a:r>
            <a:endParaRPr lang="en-US" strike="sngStrike" dirty="0"/>
          </a:p>
        </p:txBody>
      </p:sp>
      <p:sp>
        <p:nvSpPr>
          <p:cNvPr id="25" name="Oval 24"/>
          <p:cNvSpPr/>
          <p:nvPr/>
        </p:nvSpPr>
        <p:spPr>
          <a:xfrm>
            <a:off x="3728368" y="2281446"/>
            <a:ext cx="1656522" cy="148424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3690871" y="3754133"/>
            <a:ext cx="1656522" cy="148424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5221357" y="5147649"/>
            <a:ext cx="927652" cy="7752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28" name="Oval 27"/>
          <p:cNvSpPr/>
          <p:nvPr/>
        </p:nvSpPr>
        <p:spPr>
          <a:xfrm rot="465151">
            <a:off x="5221357" y="5930513"/>
            <a:ext cx="927652" cy="7752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7142619" y="2448406"/>
            <a:ext cx="1656522" cy="148424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7105122" y="3921093"/>
            <a:ext cx="1656522" cy="148424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Isosceles Triangle 30"/>
          <p:cNvSpPr/>
          <p:nvPr/>
        </p:nvSpPr>
        <p:spPr>
          <a:xfrm flipV="1">
            <a:off x="1637981" y="4850498"/>
            <a:ext cx="1178247" cy="1299496"/>
          </a:xfrm>
          <a:prstGeom prst="triangle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1926869" y="4531788"/>
            <a:ext cx="7354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jacket</a:t>
            </a:r>
          </a:p>
        </p:txBody>
      </p:sp>
      <p:sp>
        <p:nvSpPr>
          <p:cNvPr id="33" name="Isosceles Triangle 32"/>
          <p:cNvSpPr/>
          <p:nvPr/>
        </p:nvSpPr>
        <p:spPr>
          <a:xfrm flipV="1">
            <a:off x="1895645" y="4919896"/>
            <a:ext cx="1178247" cy="1299496"/>
          </a:xfrm>
          <a:prstGeom prst="triangle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 flipV="1">
            <a:off x="3086345" y="2448406"/>
            <a:ext cx="2453064" cy="17922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V="1">
            <a:off x="6694804" y="2914558"/>
            <a:ext cx="2753996" cy="19359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/>
          <p:cNvSpPr/>
          <p:nvPr/>
        </p:nvSpPr>
        <p:spPr>
          <a:xfrm>
            <a:off x="5685183" y="3765689"/>
            <a:ext cx="1298713" cy="13819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6075066" y="4911474"/>
            <a:ext cx="1298713" cy="13819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/>
          <p:cNvSpPr txBox="1"/>
          <p:nvPr/>
        </p:nvSpPr>
        <p:spPr>
          <a:xfrm>
            <a:off x="8600661" y="6129175"/>
            <a:ext cx="2406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41.</a:t>
            </a:r>
            <a:r>
              <a:rPr lang="en-US" sz="800" strike="sngStrike" dirty="0" smtClean="0"/>
              <a:t>0.1 </a:t>
            </a:r>
            <a:r>
              <a:rPr lang="en-US" sz="800" strike="sngStrike" dirty="0" err="1" smtClean="0"/>
              <a:t>wyland</a:t>
            </a:r>
            <a:r>
              <a:rPr lang="en-US" sz="800" strike="sngStrike" dirty="0" smtClean="0"/>
              <a:t> hiding behind food, </a:t>
            </a:r>
            <a:r>
              <a:rPr lang="en-US" sz="800" strike="sngStrike" dirty="0" err="1" smtClean="0"/>
              <a:t>rasime</a:t>
            </a:r>
            <a:r>
              <a:rPr lang="en-US" sz="800" strike="sngStrike" dirty="0" smtClean="0"/>
              <a:t> chinses</a:t>
            </a:r>
            <a:endParaRPr lang="en-US" sz="800" strike="sngStrike" dirty="0"/>
          </a:p>
        </p:txBody>
      </p:sp>
      <p:sp>
        <p:nvSpPr>
          <p:cNvPr id="41" name="TextBox 40"/>
          <p:cNvSpPr txBox="1"/>
          <p:nvPr/>
        </p:nvSpPr>
        <p:spPr>
          <a:xfrm>
            <a:off x="5685183" y="3657600"/>
            <a:ext cx="37307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He put pepper in nose 1971 on a date</a:t>
            </a:r>
          </a:p>
          <a:p>
            <a:r>
              <a:rPr lang="en-US" strike="sngStrike" dirty="0" smtClean="0"/>
              <a:t>Don’t put </a:t>
            </a:r>
            <a:r>
              <a:rPr lang="en-US" strike="sngStrike" dirty="0" err="1" smtClean="0"/>
              <a:t>pupper</a:t>
            </a:r>
            <a:r>
              <a:rPr lang="en-US" strike="sngStrike" dirty="0" smtClean="0"/>
              <a:t> in nose</a:t>
            </a:r>
            <a:endParaRPr lang="en-US" strike="sngStrike" dirty="0"/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8078" y="4742405"/>
            <a:ext cx="351199" cy="351199"/>
          </a:xfrm>
          <a:prstGeom prst="rect">
            <a:avLst/>
          </a:prstGeom>
        </p:spPr>
      </p:pic>
      <p:cxnSp>
        <p:nvCxnSpPr>
          <p:cNvPr id="44" name="Straight Connector 43"/>
          <p:cNvCxnSpPr/>
          <p:nvPr/>
        </p:nvCxnSpPr>
        <p:spPr>
          <a:xfrm flipV="1">
            <a:off x="5274366" y="4496254"/>
            <a:ext cx="265043" cy="7421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1325217" y="5238376"/>
            <a:ext cx="2365654" cy="5130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7951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108065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1080655"/>
            <a:ext cx="12192000" cy="27016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2431" y="2163417"/>
            <a:ext cx="6951475" cy="3892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6788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Rectangle 66"/>
          <p:cNvSpPr/>
          <p:nvPr/>
        </p:nvSpPr>
        <p:spPr>
          <a:xfrm>
            <a:off x="1910687" y="4252420"/>
            <a:ext cx="7409841" cy="94067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346714" y="2411895"/>
            <a:ext cx="2061783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2017 moody </a:t>
            </a:r>
            <a:r>
              <a:rPr lang="en-US" sz="800" strike="sngStrike" dirty="0" smtClean="0"/>
              <a:t>dean ORIENTAL</a:t>
            </a:r>
          </a:p>
          <a:p>
            <a:r>
              <a:rPr lang="en-US" sz="800" strike="sngStrike" dirty="0" smtClean="0"/>
              <a:t>NAPPY ORIENTAL, NAPIES ORIELAN</a:t>
            </a:r>
          </a:p>
          <a:p>
            <a:r>
              <a:rPr lang="en-US" sz="800" strike="sngStrike" dirty="0" err="1" smtClean="0"/>
              <a:t>Mor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napy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orientals</a:t>
            </a:r>
            <a:endParaRPr lang="en-US" sz="800" strike="sngStrike" dirty="0"/>
          </a:p>
        </p:txBody>
      </p:sp>
      <p:sp>
        <p:nvSpPr>
          <p:cNvPr id="5" name="Rectangle 4"/>
          <p:cNvSpPr/>
          <p:nvPr/>
        </p:nvSpPr>
        <p:spPr>
          <a:xfrm>
            <a:off x="4346714" y="2719671"/>
            <a:ext cx="2061783" cy="3077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864242" y="2390526"/>
            <a:ext cx="1544255" cy="3291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6714" y="2734795"/>
            <a:ext cx="1570110" cy="6280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6757" y="2776531"/>
            <a:ext cx="407152" cy="40715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7911" y="2752995"/>
            <a:ext cx="605239" cy="60523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7516" y="2794983"/>
            <a:ext cx="1159882" cy="34796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7262" y="4362101"/>
            <a:ext cx="404745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HOMICIDE:KYSTAL</a:t>
            </a:r>
          </a:p>
          <a:p>
            <a:r>
              <a:rPr lang="en-US" dirty="0" smtClean="0"/>
              <a:t>HOMCEI:NANA</a:t>
            </a:r>
          </a:p>
          <a:p>
            <a:r>
              <a:rPr lang="en-US" dirty="0" smtClean="0"/>
              <a:t>HOMCEI:IS-A-BELL</a:t>
            </a:r>
          </a:p>
          <a:p>
            <a:r>
              <a:rPr lang="en-US" strike="sngStrike" dirty="0" err="1" smtClean="0"/>
              <a:t>Krisitnaa</a:t>
            </a:r>
            <a:r>
              <a:rPr lang="en-US" strike="sngStrike" dirty="0" smtClean="0"/>
              <a:t>: I will kill </a:t>
            </a:r>
            <a:r>
              <a:rPr lang="en-US" strike="sngStrike" dirty="0" err="1" smtClean="0"/>
              <a:t>msyelf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isbell</a:t>
            </a:r>
            <a:r>
              <a:rPr lang="en-US" strike="sngStrike" dirty="0" smtClean="0"/>
              <a:t>: kill </a:t>
            </a:r>
            <a:r>
              <a:rPr lang="en-US" strike="sngStrike" dirty="0" err="1" smtClean="0"/>
              <a:t>yoself</a:t>
            </a:r>
            <a:endParaRPr lang="en-US" strike="sngStrike" dirty="0"/>
          </a:p>
        </p:txBody>
      </p:sp>
      <p:sp>
        <p:nvSpPr>
          <p:cNvPr id="14" name="TextBox 13"/>
          <p:cNvSpPr txBox="1"/>
          <p:nvPr/>
        </p:nvSpPr>
        <p:spPr>
          <a:xfrm>
            <a:off x="37262" y="5578598"/>
            <a:ext cx="35106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41.IPX </a:t>
            </a:r>
            <a:r>
              <a:rPr lang="en-US" dirty="0" err="1" smtClean="0"/>
              <a:t>Gov.JEOHSPE.TEMRIANTOR</a:t>
            </a:r>
            <a:endParaRPr lang="en-US" dirty="0" smtClean="0"/>
          </a:p>
          <a:p>
            <a:r>
              <a:rPr lang="en-US" dirty="0" smtClean="0"/>
              <a:t>RHEIN-MAINAIRBASE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fra</a:t>
            </a:r>
            <a:r>
              <a:rPr lang="en-US" strike="sngStrike" dirty="0" smtClean="0"/>
              <a:t>, </a:t>
            </a:r>
            <a:r>
              <a:rPr lang="en-US" strike="sngStrike" dirty="0" err="1" smtClean="0"/>
              <a:t>finaic,faz</a:t>
            </a:r>
            <a:r>
              <a:rPr lang="en-US" strike="sngStrike" dirty="0" smtClean="0"/>
              <a:t>)</a:t>
            </a:r>
            <a:endParaRPr lang="en-US" strike="sngStrike" dirty="0"/>
          </a:p>
        </p:txBody>
      </p:sp>
      <p:sp>
        <p:nvSpPr>
          <p:cNvPr id="15" name="Rectangle 14"/>
          <p:cNvSpPr/>
          <p:nvPr/>
        </p:nvSpPr>
        <p:spPr>
          <a:xfrm>
            <a:off x="4238576" y="5193098"/>
            <a:ext cx="8931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 err="1"/>
              <a:t>dubline</a:t>
            </a:r>
            <a:endParaRPr lang="en-US" strike="sngStrike" dirty="0"/>
          </a:p>
        </p:txBody>
      </p:sp>
      <p:sp>
        <p:nvSpPr>
          <p:cNvPr id="16" name="Rectangle 15"/>
          <p:cNvSpPr/>
          <p:nvPr/>
        </p:nvSpPr>
        <p:spPr>
          <a:xfrm>
            <a:off x="0" y="0"/>
            <a:ext cx="12192000" cy="108065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0" y="1080655"/>
            <a:ext cx="12192000" cy="27016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-28365" y="2606531"/>
            <a:ext cx="4178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SQ.HOMCEI:IS-A-BELL(</a:t>
            </a:r>
            <a:r>
              <a:rPr lang="en-US" strike="sngStrike" dirty="0" smtClean="0"/>
              <a:t>BASF Big </a:t>
            </a:r>
            <a:r>
              <a:rPr lang="en-US" strike="sngStrike" dirty="0" err="1" smtClean="0"/>
              <a:t>Chemicles</a:t>
            </a:r>
            <a:r>
              <a:rPr lang="en-US" strike="sngStrike" dirty="0" smtClean="0"/>
              <a:t>)</a:t>
            </a:r>
            <a:endParaRPr lang="en-US" strike="sngStrike" dirty="0"/>
          </a:p>
        </p:txBody>
      </p:sp>
      <p:sp>
        <p:nvSpPr>
          <p:cNvPr id="19" name="TextBox 18"/>
          <p:cNvSpPr txBox="1"/>
          <p:nvPr/>
        </p:nvSpPr>
        <p:spPr>
          <a:xfrm>
            <a:off x="6408497" y="1749287"/>
            <a:ext cx="2663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Hard-to-find: !AVAIAIBLITY</a:t>
            </a:r>
            <a:endParaRPr lang="en-US" dirty="0"/>
          </a:p>
        </p:txBody>
      </p:sp>
      <p:cxnSp>
        <p:nvCxnSpPr>
          <p:cNvPr id="21" name="Straight Connector 20"/>
          <p:cNvCxnSpPr/>
          <p:nvPr/>
        </p:nvCxnSpPr>
        <p:spPr>
          <a:xfrm flipH="1">
            <a:off x="5868825" y="2118619"/>
            <a:ext cx="1191508" cy="154592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6568240" y="2090387"/>
            <a:ext cx="593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!</a:t>
            </a:r>
            <a:r>
              <a:rPr lang="en-US" strike="sngStrike" dirty="0" err="1" smtClean="0"/>
              <a:t>jew</a:t>
            </a:r>
            <a:endParaRPr lang="en-US" strike="sngStrike" dirty="0"/>
          </a:p>
        </p:txBody>
      </p:sp>
      <p:cxnSp>
        <p:nvCxnSpPr>
          <p:cNvPr id="24" name="Straight Connector 23"/>
          <p:cNvCxnSpPr/>
          <p:nvPr/>
        </p:nvCxnSpPr>
        <p:spPr>
          <a:xfrm flipV="1">
            <a:off x="3664242" y="2909082"/>
            <a:ext cx="5382475" cy="33986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-28365" y="2340592"/>
            <a:ext cx="27616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SQ.HOMCEI:IS-A-BELL(</a:t>
            </a:r>
            <a:r>
              <a:rPr lang="en-US" strike="sngStrike" dirty="0"/>
              <a:t>BASF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58686" y="1644770"/>
            <a:ext cx="71303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Ibm.parement.tom.donogan.</a:t>
            </a:r>
            <a:r>
              <a:rPr lang="en-US" b="1" dirty="0" err="1" smtClean="0"/>
              <a:t>SALES</a:t>
            </a:r>
            <a:endParaRPr lang="en-US" b="1" dirty="0" smtClean="0"/>
          </a:p>
          <a:p>
            <a:r>
              <a:rPr lang="en-US" strike="sngStrike" dirty="0" err="1" smtClean="0"/>
              <a:t>Ibm.aperyt</a:t>
            </a:r>
            <a:r>
              <a:rPr lang="en-US" dirty="0" err="1" smtClean="0"/>
              <a:t>.</a:t>
            </a:r>
            <a:r>
              <a:rPr lang="en-US" b="1" dirty="0" err="1" smtClean="0"/>
              <a:t>HOOVER</a:t>
            </a:r>
            <a:r>
              <a:rPr lang="en-US" b="1" dirty="0" smtClean="0"/>
              <a:t> </a:t>
            </a:r>
            <a:r>
              <a:rPr lang="en-US" b="1" dirty="0" err="1" smtClean="0"/>
              <a:t>smb</a:t>
            </a:r>
            <a:r>
              <a:rPr lang="en-US" b="1" dirty="0" smtClean="0"/>
              <a:t> (</a:t>
            </a:r>
            <a:r>
              <a:rPr lang="en-US" b="1" strike="sngStrik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small-medium-business)</a:t>
            </a:r>
            <a:r>
              <a:rPr lang="en-US" b="1" dirty="0" smtClean="0"/>
              <a:t> </a:t>
            </a:r>
            <a:r>
              <a:rPr lang="en-US" b="1" dirty="0" err="1" smtClean="0"/>
              <a:t>SQ.</a:t>
            </a:r>
            <a:r>
              <a:rPr lang="en-US" strike="sngStrike" dirty="0" err="1" smtClean="0"/>
              <a:t>APL.shipping.yang</a:t>
            </a:r>
            <a:endParaRPr lang="en-US" strike="sngStrike" dirty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6029" y="4798613"/>
            <a:ext cx="1185056" cy="1617107"/>
          </a:xfrm>
          <a:prstGeom prst="rect">
            <a:avLst/>
          </a:prstGeom>
        </p:spPr>
      </p:pic>
      <p:cxnSp>
        <p:nvCxnSpPr>
          <p:cNvPr id="29" name="Straight Connector 28"/>
          <p:cNvCxnSpPr/>
          <p:nvPr/>
        </p:nvCxnSpPr>
        <p:spPr>
          <a:xfrm>
            <a:off x="8335617" y="4962265"/>
            <a:ext cx="2146853" cy="12626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9100148" y="3443012"/>
            <a:ext cx="7385355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Yang</a:t>
            </a:r>
          </a:p>
          <a:p>
            <a:r>
              <a:rPr lang="en-US" dirty="0" err="1" smtClean="0"/>
              <a:t>SQ.shippoing</a:t>
            </a:r>
            <a:endParaRPr lang="en-US" dirty="0" smtClean="0"/>
          </a:p>
          <a:p>
            <a:r>
              <a:rPr lang="en-US" dirty="0" err="1" smtClean="0"/>
              <a:t>Genetech</a:t>
            </a:r>
            <a:r>
              <a:rPr lang="en-US" dirty="0" smtClean="0"/>
              <a:t>: park danger bob (</a:t>
            </a:r>
            <a:r>
              <a:rPr lang="en-US" dirty="0" err="1" smtClean="0"/>
              <a:t>st.</a:t>
            </a:r>
            <a:r>
              <a:rPr lang="en-US" dirty="0" smtClean="0"/>
              <a:t> </a:t>
            </a:r>
            <a:r>
              <a:rPr lang="en-US" dirty="0" err="1" smtClean="0"/>
              <a:t>anslemo</a:t>
            </a:r>
            <a:r>
              <a:rPr lang="en-US" dirty="0" smtClean="0"/>
              <a:t>)</a:t>
            </a:r>
          </a:p>
          <a:p>
            <a:r>
              <a:rPr lang="en-US" dirty="0" err="1" smtClean="0"/>
              <a:t>Tiberour</a:t>
            </a:r>
            <a:r>
              <a:rPr lang="en-US" dirty="0" smtClean="0"/>
              <a:t> </a:t>
            </a:r>
          </a:p>
          <a:p>
            <a:r>
              <a:rPr lang="en-US" dirty="0"/>
              <a:t>	</a:t>
            </a:r>
            <a:r>
              <a:rPr lang="en-US" dirty="0" smtClean="0"/>
              <a:t>I knew you would be here </a:t>
            </a:r>
            <a:r>
              <a:rPr lang="en-US" dirty="0" err="1" smtClean="0"/>
              <a:t>whiel</a:t>
            </a:r>
            <a:r>
              <a:rPr lang="en-US" dirty="0" smtClean="0"/>
              <a:t> I am toking </a:t>
            </a:r>
            <a:r>
              <a:rPr lang="en-US" dirty="0" err="1" smtClean="0"/>
              <a:t>ot</a:t>
            </a:r>
            <a:r>
              <a:rPr lang="en-US" dirty="0" smtClean="0"/>
              <a:t> the bad guy in china</a:t>
            </a:r>
          </a:p>
          <a:p>
            <a:r>
              <a:rPr lang="en-US" dirty="0"/>
              <a:t>	</a:t>
            </a:r>
            <a:r>
              <a:rPr lang="en-US" dirty="0" smtClean="0"/>
              <a:t>yang: SQ?.</a:t>
            </a:r>
            <a:r>
              <a:rPr lang="en-US" strike="sngStrike" dirty="0" err="1" smtClean="0"/>
              <a:t>apl.yang</a:t>
            </a:r>
            <a:r>
              <a:rPr lang="en-US" strike="sngStrike" dirty="0" smtClean="0"/>
              <a:t> shipping?</a:t>
            </a:r>
          </a:p>
          <a:p>
            <a:r>
              <a:rPr lang="en-US" dirty="0"/>
              <a:t>	</a:t>
            </a:r>
            <a:r>
              <a:rPr lang="en-US" dirty="0" smtClean="0"/>
              <a:t>chairmen:</a:t>
            </a:r>
            <a:endParaRPr lang="en-US" dirty="0"/>
          </a:p>
        </p:txBody>
      </p:sp>
      <p:cxnSp>
        <p:nvCxnSpPr>
          <p:cNvPr id="32" name="Straight Connector 31"/>
          <p:cNvCxnSpPr/>
          <p:nvPr/>
        </p:nvCxnSpPr>
        <p:spPr>
          <a:xfrm>
            <a:off x="9785445" y="4798613"/>
            <a:ext cx="649633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8720919" y="3489021"/>
            <a:ext cx="4299045" cy="8730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V="1">
            <a:off x="8335617" y="3839126"/>
            <a:ext cx="3305923" cy="8838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3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696534" y="4045366"/>
            <a:ext cx="315178" cy="458569"/>
          </a:xfrm>
          <a:prstGeom prst="rect">
            <a:avLst/>
          </a:prstGeom>
        </p:spPr>
      </p:pic>
      <p:sp>
        <p:nvSpPr>
          <p:cNvPr id="38" name="Rectangle 37"/>
          <p:cNvSpPr/>
          <p:nvPr/>
        </p:nvSpPr>
        <p:spPr>
          <a:xfrm>
            <a:off x="9100148" y="4112205"/>
            <a:ext cx="1507949" cy="2804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9144633" y="4157921"/>
            <a:ext cx="141897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strike="sngStrike" dirty="0" smtClean="0"/>
              <a:t>Bus drives </a:t>
            </a:r>
            <a:r>
              <a:rPr lang="en-US" sz="1000" strike="sngStrike" dirty="0" err="1" smtClean="0"/>
              <a:t>buy:genentic</a:t>
            </a:r>
            <a:endParaRPr lang="en-US" sz="1000" strike="sngStrike" dirty="0"/>
          </a:p>
        </p:txBody>
      </p:sp>
      <p:sp>
        <p:nvSpPr>
          <p:cNvPr id="40" name="TextBox 39"/>
          <p:cNvSpPr txBox="1"/>
          <p:nvPr/>
        </p:nvSpPr>
        <p:spPr>
          <a:xfrm>
            <a:off x="9488557" y="4076881"/>
            <a:ext cx="6992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strike="sngStrike" dirty="0" smtClean="0"/>
              <a:t>Apple bus</a:t>
            </a:r>
            <a:endParaRPr lang="en-US" sz="1000" strike="sngStrike" dirty="0"/>
          </a:p>
        </p:txBody>
      </p:sp>
      <p:cxnSp>
        <p:nvCxnSpPr>
          <p:cNvPr id="42" name="Straight Arrow Connector 41"/>
          <p:cNvCxnSpPr/>
          <p:nvPr/>
        </p:nvCxnSpPr>
        <p:spPr>
          <a:xfrm flipH="1">
            <a:off x="6865180" y="1967935"/>
            <a:ext cx="582336" cy="6385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7406807" y="2212249"/>
            <a:ext cx="23951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SAX, Angle Bauer Mona</a:t>
            </a:r>
            <a:endParaRPr lang="en-US" dirty="0"/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0197" y="2148472"/>
            <a:ext cx="1604944" cy="907142"/>
          </a:xfrm>
          <a:prstGeom prst="rect">
            <a:avLst/>
          </a:prstGeom>
        </p:spPr>
      </p:pic>
      <p:cxnSp>
        <p:nvCxnSpPr>
          <p:cNvPr id="46" name="Straight Connector 45"/>
          <p:cNvCxnSpPr/>
          <p:nvPr/>
        </p:nvCxnSpPr>
        <p:spPr>
          <a:xfrm>
            <a:off x="9785445" y="1878309"/>
            <a:ext cx="1719696" cy="13409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9963414" y="1522539"/>
            <a:ext cx="23952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41.HOMCEI:KYSTAL</a:t>
            </a:r>
          </a:p>
          <a:p>
            <a:r>
              <a:rPr lang="en-US" sz="900" strike="sngStrike" dirty="0" smtClean="0"/>
              <a:t>I will go back to my </a:t>
            </a:r>
            <a:r>
              <a:rPr lang="en-US" sz="900" strike="sngStrike" dirty="0" err="1" smtClean="0"/>
              <a:t>appametn</a:t>
            </a:r>
            <a:r>
              <a:rPr lang="en-US" sz="900" strike="sngStrike" dirty="0" smtClean="0"/>
              <a:t>; </a:t>
            </a:r>
            <a:r>
              <a:rPr lang="en-US" sz="900" strike="sngStrike" dirty="0" err="1" smtClean="0"/>
              <a:t>Appmetn</a:t>
            </a:r>
            <a:r>
              <a:rPr lang="en-US" sz="900" strike="sngStrike" dirty="0" smtClean="0"/>
              <a:t> house</a:t>
            </a:r>
          </a:p>
          <a:p>
            <a:r>
              <a:rPr lang="en-US" sz="900" dirty="0" smtClean="0"/>
              <a:t>INTLAW</a:t>
            </a:r>
            <a:endParaRPr lang="en-US" sz="900" dirty="0"/>
          </a:p>
        </p:txBody>
      </p:sp>
      <p:sp>
        <p:nvSpPr>
          <p:cNvPr id="48" name="TextBox 47"/>
          <p:cNvSpPr txBox="1"/>
          <p:nvPr/>
        </p:nvSpPr>
        <p:spPr>
          <a:xfrm>
            <a:off x="1644121" y="2148621"/>
            <a:ext cx="2961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VP GERMANY </a:t>
            </a:r>
            <a:r>
              <a:rPr lang="en-US" strike="sngStrike" dirty="0" smtClean="0"/>
              <a:t>Ludwig,(</a:t>
            </a:r>
            <a:r>
              <a:rPr lang="en-US" strike="sngStrike" dirty="0" err="1" smtClean="0"/>
              <a:t>hafen</a:t>
            </a:r>
            <a:r>
              <a:rPr lang="en-US" dirty="0" smtClean="0"/>
              <a:t>)</a:t>
            </a:r>
          </a:p>
        </p:txBody>
      </p:sp>
      <p:sp>
        <p:nvSpPr>
          <p:cNvPr id="49" name="Rectangle 48"/>
          <p:cNvSpPr/>
          <p:nvPr/>
        </p:nvSpPr>
        <p:spPr>
          <a:xfrm>
            <a:off x="4111582" y="1209510"/>
            <a:ext cx="472045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 smtClean="0"/>
              <a:t>SQ.CPVA</a:t>
            </a:r>
            <a:r>
              <a:rPr lang="en-US" sz="3600" dirty="0" smtClean="0"/>
              <a:t>(EUROPE KING)</a:t>
            </a:r>
            <a:endParaRPr lang="en-US" sz="3600" dirty="0"/>
          </a:p>
        </p:txBody>
      </p:sp>
      <p:cxnSp>
        <p:nvCxnSpPr>
          <p:cNvPr id="51" name="Straight Connector 50"/>
          <p:cNvCxnSpPr/>
          <p:nvPr/>
        </p:nvCxnSpPr>
        <p:spPr>
          <a:xfrm>
            <a:off x="2852382" y="1674925"/>
            <a:ext cx="871479" cy="4154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>
            <a:stCxn id="43" idx="1"/>
          </p:cNvCxnSpPr>
          <p:nvPr/>
        </p:nvCxnSpPr>
        <p:spPr>
          <a:xfrm flipV="1">
            <a:off x="7406807" y="2390526"/>
            <a:ext cx="2289727" cy="63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H="1">
            <a:off x="9488557" y="3839126"/>
            <a:ext cx="1119540" cy="2062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59" idx="1"/>
          </p:cNvCxnSpPr>
          <p:nvPr/>
        </p:nvCxnSpPr>
        <p:spPr>
          <a:xfrm flipH="1">
            <a:off x="2733289" y="1809710"/>
            <a:ext cx="1376800" cy="4813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4110089" y="1625044"/>
            <a:ext cx="1462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VP GERMANY</a:t>
            </a:r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1556685" y="3690155"/>
            <a:ext cx="61629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2005 !SQ.HOMCE:LUX(</a:t>
            </a:r>
            <a:r>
              <a:rPr lang="en-US" strike="sngStrike" dirty="0" err="1" smtClean="0"/>
              <a:t>Chemicle</a:t>
            </a:r>
            <a:r>
              <a:rPr lang="en-US" strike="sngStrike" dirty="0" smtClean="0"/>
              <a:t> small business</a:t>
            </a:r>
            <a:r>
              <a:rPr lang="en-US" dirty="0" smtClean="0"/>
              <a:t>1000euro </a:t>
            </a:r>
            <a:r>
              <a:rPr lang="en-US" b="1" strike="sngStrike" dirty="0" smtClean="0"/>
              <a:t>SALES</a:t>
            </a:r>
            <a:r>
              <a:rPr lang="en-US" dirty="0" smtClean="0"/>
              <a:t>, </a:t>
            </a:r>
          </a:p>
          <a:p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strike="sngStrike" dirty="0" smtClean="0"/>
              <a:t>medium </a:t>
            </a:r>
            <a:r>
              <a:rPr lang="en-US" strike="sngStrike" dirty="0" err="1" smtClean="0"/>
              <a:t>suines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chencils</a:t>
            </a:r>
            <a:r>
              <a:rPr lang="en-US" dirty="0" smtClean="0"/>
              <a:t> HOMCEI:IS-A-BELL</a:t>
            </a:r>
            <a:endParaRPr lang="en-US" dirty="0"/>
          </a:p>
        </p:txBody>
      </p:sp>
      <p:cxnSp>
        <p:nvCxnSpPr>
          <p:cNvPr id="63" name="Straight Connector 62"/>
          <p:cNvCxnSpPr/>
          <p:nvPr/>
        </p:nvCxnSpPr>
        <p:spPr>
          <a:xfrm>
            <a:off x="5377605" y="3690155"/>
            <a:ext cx="718395" cy="3231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2607733" y="3509358"/>
            <a:ext cx="127470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0.1 </a:t>
            </a:r>
            <a:r>
              <a:rPr lang="en-US" sz="800" strike="sngStrike" dirty="0" err="1" smtClean="0"/>
              <a:t>ibm-dns</a:t>
            </a:r>
            <a:r>
              <a:rPr lang="en-US" sz="800" strike="sngStrike" dirty="0" smtClean="0"/>
              <a:t>: maincoon.de</a:t>
            </a:r>
            <a:endParaRPr lang="en-US" sz="800" strike="sngStrike" dirty="0"/>
          </a:p>
        </p:txBody>
      </p:sp>
      <p:sp>
        <p:nvSpPr>
          <p:cNvPr id="66" name="TextBox 65"/>
          <p:cNvSpPr txBox="1"/>
          <p:nvPr/>
        </p:nvSpPr>
        <p:spPr>
          <a:xfrm>
            <a:off x="2008113" y="3903865"/>
            <a:ext cx="728417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i="1" dirty="0" smtClean="0">
                <a:solidFill>
                  <a:srgbClr val="FFC000"/>
                </a:solidFill>
              </a:rPr>
              <a:t>41.GOLDMAN</a:t>
            </a:r>
            <a:endParaRPr lang="en-US" sz="9600" i="1" dirty="0">
              <a:solidFill>
                <a:srgbClr val="FFC000"/>
              </a:solidFill>
            </a:endParaRPr>
          </a:p>
        </p:txBody>
      </p:sp>
      <p:pic>
        <p:nvPicPr>
          <p:cNvPr id="70" name="Picture 6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9" y="1416861"/>
            <a:ext cx="1034183" cy="1034183"/>
          </a:xfrm>
          <a:prstGeom prst="rect">
            <a:avLst/>
          </a:prstGeom>
        </p:spPr>
      </p:pic>
      <p:sp>
        <p:nvSpPr>
          <p:cNvPr id="71" name="TextBox 70"/>
          <p:cNvSpPr txBox="1"/>
          <p:nvPr/>
        </p:nvSpPr>
        <p:spPr>
          <a:xfrm>
            <a:off x="1042025" y="1328717"/>
            <a:ext cx="313444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FBI:WMD:ATOMICFACORY</a:t>
            </a:r>
            <a:r>
              <a:rPr lang="en-US" sz="800" strike="sngStrike" dirty="0" err="1" smtClean="0"/>
              <a:t>phipsburg</a:t>
            </a:r>
            <a:r>
              <a:rPr lang="en-US" sz="800" strike="sngStrike" dirty="0" smtClean="0"/>
              <a:t>)</a:t>
            </a:r>
            <a:r>
              <a:rPr lang="en-US" dirty="0" smtClean="0"/>
              <a:t>.</a:t>
            </a:r>
          </a:p>
          <a:p>
            <a:r>
              <a:rPr lang="en-US" sz="800" dirty="0" smtClean="0"/>
              <a:t>MINASTREET(TORT1):HOCE:KYSTAL(</a:t>
            </a:r>
            <a:endParaRPr lang="en-US" sz="800" dirty="0"/>
          </a:p>
        </p:txBody>
      </p:sp>
      <p:cxnSp>
        <p:nvCxnSpPr>
          <p:cNvPr id="73" name="Straight Connector 72"/>
          <p:cNvCxnSpPr/>
          <p:nvPr/>
        </p:nvCxnSpPr>
        <p:spPr>
          <a:xfrm>
            <a:off x="2074647" y="2050405"/>
            <a:ext cx="658641" cy="2246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 flipV="1">
            <a:off x="5306827" y="5285205"/>
            <a:ext cx="1366323" cy="110337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7" name="Picture 7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41271" y="6567823"/>
            <a:ext cx="610399" cy="320952"/>
          </a:xfrm>
          <a:prstGeom prst="rect">
            <a:avLst/>
          </a:prstGeom>
        </p:spPr>
      </p:pic>
      <p:cxnSp>
        <p:nvCxnSpPr>
          <p:cNvPr id="79" name="Straight Connector 78"/>
          <p:cNvCxnSpPr/>
          <p:nvPr/>
        </p:nvCxnSpPr>
        <p:spPr>
          <a:xfrm>
            <a:off x="7615451" y="6728299"/>
            <a:ext cx="128057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Cube 79"/>
          <p:cNvSpPr/>
          <p:nvPr/>
        </p:nvSpPr>
        <p:spPr>
          <a:xfrm>
            <a:off x="8643151" y="5808432"/>
            <a:ext cx="495770" cy="987012"/>
          </a:xfrm>
          <a:prstGeom prst="cub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Cube 80"/>
          <p:cNvSpPr/>
          <p:nvPr/>
        </p:nvSpPr>
        <p:spPr>
          <a:xfrm>
            <a:off x="9576574" y="5892908"/>
            <a:ext cx="495770" cy="987012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/>
          <p:cNvSpPr txBox="1"/>
          <p:nvPr/>
        </p:nvSpPr>
        <p:spPr>
          <a:xfrm>
            <a:off x="8856793" y="6301938"/>
            <a:ext cx="147335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Touch</a:t>
            </a:r>
            <a:r>
              <a:rPr lang="en-US" dirty="0" err="1" smtClean="0"/>
              <a:t>.</a:t>
            </a:r>
            <a:r>
              <a:rPr lang="en-US" b="1" dirty="0" err="1" smtClean="0"/>
              <a:t>AVAIBLITY</a:t>
            </a:r>
            <a:endParaRPr lang="en-US" b="1" dirty="0" smtClean="0"/>
          </a:p>
          <a:p>
            <a:r>
              <a:rPr lang="en-US" sz="800" strike="sngStrike" dirty="0" err="1" smtClean="0"/>
              <a:t>Ibm-dns:touchurban.com</a:t>
            </a:r>
            <a:endParaRPr lang="en-US" sz="800" strike="sngStrike" dirty="0"/>
          </a:p>
        </p:txBody>
      </p:sp>
      <p:cxnSp>
        <p:nvCxnSpPr>
          <p:cNvPr id="83" name="Straight Connector 82"/>
          <p:cNvCxnSpPr/>
          <p:nvPr/>
        </p:nvCxnSpPr>
        <p:spPr>
          <a:xfrm flipV="1">
            <a:off x="5459227" y="5437605"/>
            <a:ext cx="1366323" cy="110337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 flipV="1">
            <a:off x="10781731" y="4013320"/>
            <a:ext cx="1091821" cy="2391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26633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08065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1080655"/>
            <a:ext cx="12192000" cy="27016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6823031" y="2097944"/>
            <a:ext cx="348595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St. Francis  -&gt; </a:t>
            </a:r>
            <a:r>
              <a:rPr lang="en-US" b="1" dirty="0" smtClean="0"/>
              <a:t>Angela</a:t>
            </a:r>
            <a:r>
              <a:rPr lang="en-US" dirty="0" smtClean="0"/>
              <a:t> (Bigger Sister)</a:t>
            </a:r>
          </a:p>
          <a:p>
            <a:endParaRPr lang="en-US" dirty="0" smtClean="0"/>
          </a:p>
          <a:p>
            <a:r>
              <a:rPr lang="en-US" dirty="0" smtClean="0"/>
              <a:t>St. Martin -&gt; </a:t>
            </a:r>
            <a:r>
              <a:rPr lang="en-US" b="1" strike="sngStrike" dirty="0" smtClean="0"/>
              <a:t>Angela</a:t>
            </a:r>
            <a:r>
              <a:rPr lang="en-US" dirty="0" smtClean="0"/>
              <a:t> ( </a:t>
            </a:r>
            <a:r>
              <a:rPr lang="en-US" dirty="0" err="1" smtClean="0"/>
              <a:t>Girlfreind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9546814" y="2805830"/>
            <a:ext cx="101502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0.1 </a:t>
            </a:r>
            <a:r>
              <a:rPr lang="en-US" sz="800" strike="sngStrike" dirty="0" err="1" smtClean="0"/>
              <a:t>mothcycel</a:t>
            </a:r>
            <a:r>
              <a:rPr lang="en-US" sz="800" dirty="0" err="1" smtClean="0"/>
              <a:t>c</a:t>
            </a:r>
            <a:r>
              <a:rPr lang="en-US" sz="800" dirty="0" smtClean="0"/>
              <a:t> 8:08</a:t>
            </a:r>
            <a:endParaRPr lang="en-US" sz="800" dirty="0"/>
          </a:p>
        </p:txBody>
      </p:sp>
      <p:sp>
        <p:nvSpPr>
          <p:cNvPr id="10" name="TextBox 9"/>
          <p:cNvSpPr txBox="1"/>
          <p:nvPr/>
        </p:nvSpPr>
        <p:spPr>
          <a:xfrm>
            <a:off x="9741201" y="1780117"/>
            <a:ext cx="2450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WWI.ProshG</a:t>
            </a:r>
            <a:r>
              <a:rPr lang="en-US" sz="800" strike="sngStrike" dirty="0" smtClean="0"/>
              <a:t> ( prostate 8</a:t>
            </a:r>
            <a:r>
              <a:rPr lang="en-US" sz="800" strike="sngStrike" baseline="30000" dirty="0" smtClean="0"/>
              <a:t>th</a:t>
            </a:r>
            <a:r>
              <a:rPr lang="en-US" sz="800" strike="sngStrike" dirty="0" smtClean="0"/>
              <a:t> floor, 1998)</a:t>
            </a:r>
            <a:endParaRPr lang="en-US" sz="800" strike="sngStrike" dirty="0"/>
          </a:p>
        </p:txBody>
      </p:sp>
      <p:sp>
        <p:nvSpPr>
          <p:cNvPr id="20" name="TextBox 19"/>
          <p:cNvSpPr txBox="1"/>
          <p:nvPr/>
        </p:nvSpPr>
        <p:spPr>
          <a:xfrm>
            <a:off x="9741201" y="2314656"/>
            <a:ext cx="250164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WWI.ProshG</a:t>
            </a:r>
            <a:r>
              <a:rPr lang="en-US" sz="800" strike="sngStrike" dirty="0"/>
              <a:t> </a:t>
            </a:r>
            <a:endParaRPr lang="en-US" sz="800" strike="sngStrike" dirty="0" smtClean="0"/>
          </a:p>
          <a:p>
            <a:r>
              <a:rPr lang="en-US" sz="1200" strike="sngStrike" dirty="0" smtClean="0"/>
              <a:t> </a:t>
            </a:r>
            <a:r>
              <a:rPr lang="en-US" sz="1200" strike="sngStrike" dirty="0" err="1" smtClean="0"/>
              <a:t>thosmas</a:t>
            </a:r>
            <a:r>
              <a:rPr lang="en-US" sz="1200" strike="sngStrike" dirty="0" smtClean="0"/>
              <a:t>-is dieter (</a:t>
            </a:r>
            <a:r>
              <a:rPr lang="en-US" sz="1200" strike="sngStrike" dirty="0" err="1" smtClean="0"/>
              <a:t>kito</a:t>
            </a:r>
            <a:r>
              <a:rPr lang="en-US" sz="1200" strike="sngStrike" dirty="0" smtClean="0"/>
              <a:t> </a:t>
            </a:r>
            <a:r>
              <a:rPr lang="en-US" sz="1200" strike="sngStrike" dirty="0" err="1" smtClean="0"/>
              <a:t>rstattt</a:t>
            </a:r>
            <a:r>
              <a:rPr lang="en-US" sz="1200" strike="sngStrike" dirty="0" smtClean="0"/>
              <a:t> </a:t>
            </a:r>
            <a:r>
              <a:rPr lang="en-US" sz="1200" strike="sngStrike" dirty="0" err="1" smtClean="0"/>
              <a:t>twingo</a:t>
            </a:r>
            <a:endParaRPr lang="en-US" sz="1200" strike="sngStrike" dirty="0"/>
          </a:p>
        </p:txBody>
      </p:sp>
      <p:sp>
        <p:nvSpPr>
          <p:cNvPr id="21" name="TextBox 20"/>
          <p:cNvSpPr txBox="1"/>
          <p:nvPr/>
        </p:nvSpPr>
        <p:spPr>
          <a:xfrm>
            <a:off x="10821338" y="2531204"/>
            <a:ext cx="57579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gorbahce</a:t>
            </a:r>
            <a:endParaRPr lang="en-US" sz="800" strike="sngStrike" dirty="0"/>
          </a:p>
        </p:txBody>
      </p:sp>
      <p:sp>
        <p:nvSpPr>
          <p:cNvPr id="22" name="TextBox 21"/>
          <p:cNvSpPr txBox="1"/>
          <p:nvPr/>
        </p:nvSpPr>
        <p:spPr>
          <a:xfrm>
            <a:off x="10450433" y="2878446"/>
            <a:ext cx="16001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Braun,eva</a:t>
            </a:r>
            <a:r>
              <a:rPr lang="en-US" sz="800" strike="sngStrike" dirty="0" smtClean="0"/>
              <a:t>: go quickly to visit </a:t>
            </a:r>
            <a:r>
              <a:rPr lang="en-US" sz="800" strike="sngStrike" dirty="0" err="1" smtClean="0"/>
              <a:t>frind</a:t>
            </a:r>
            <a:endParaRPr lang="en-US" sz="800" strike="sngStrike" dirty="0" smtClean="0"/>
          </a:p>
          <a:p>
            <a:r>
              <a:rPr lang="en-US" sz="800" strike="sngStrike" dirty="0" smtClean="0"/>
              <a:t>I will go quick to visit </a:t>
            </a:r>
            <a:r>
              <a:rPr lang="en-US" sz="800" strike="sngStrike" dirty="0" err="1" smtClean="0"/>
              <a:t>frind</a:t>
            </a:r>
            <a:endParaRPr lang="en-US" sz="800" strike="sngStrike" dirty="0"/>
          </a:p>
        </p:txBody>
      </p:sp>
      <p:sp>
        <p:nvSpPr>
          <p:cNvPr id="23" name="Rectangle 22"/>
          <p:cNvSpPr/>
          <p:nvPr/>
        </p:nvSpPr>
        <p:spPr>
          <a:xfrm>
            <a:off x="3721100" y="2591655"/>
            <a:ext cx="2806700" cy="3466245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3773256" y="2591655"/>
            <a:ext cx="264207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HOMICDIE:JESUS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lutz</a:t>
            </a:r>
            <a:r>
              <a:rPr lang="en-US" strike="sngStrike" dirty="0" smtClean="0"/>
              <a:t>)</a:t>
            </a:r>
          </a:p>
          <a:p>
            <a:r>
              <a:rPr lang="en-US" dirty="0"/>
              <a:t> </a:t>
            </a:r>
            <a:r>
              <a:rPr lang="en-US" dirty="0" smtClean="0"/>
              <a:t>   HOMICDIE:PETER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pede</a:t>
            </a:r>
            <a:r>
              <a:rPr lang="en-US" strike="sngStrike" dirty="0" smtClean="0"/>
              <a:t>)</a:t>
            </a:r>
          </a:p>
          <a:p>
            <a:r>
              <a:rPr lang="en-US" dirty="0"/>
              <a:t> </a:t>
            </a:r>
            <a:r>
              <a:rPr lang="en-US" dirty="0" smtClean="0"/>
              <a:t>   ?HOMICIDE:MATHEW</a:t>
            </a:r>
          </a:p>
          <a:p>
            <a:r>
              <a:rPr lang="en-US" dirty="0"/>
              <a:t> </a:t>
            </a:r>
            <a:r>
              <a:rPr lang="en-US" dirty="0" smtClean="0"/>
              <a:t>    john</a:t>
            </a:r>
          </a:p>
          <a:p>
            <a:r>
              <a:rPr lang="en-US" dirty="0"/>
              <a:t> </a:t>
            </a:r>
            <a:r>
              <a:rPr lang="en-US" dirty="0" smtClean="0"/>
              <a:t>    ?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6823031" y="3217000"/>
            <a:ext cx="3119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Signature: </a:t>
            </a:r>
            <a:r>
              <a:rPr lang="en-US" dirty="0" smtClean="0"/>
              <a:t>St. </a:t>
            </a:r>
            <a:r>
              <a:rPr lang="en-US" dirty="0" err="1" smtClean="0"/>
              <a:t>Anslmo</a:t>
            </a:r>
            <a:r>
              <a:rPr lang="en-US" dirty="0" smtClean="0"/>
              <a:t> -&gt; Angela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7962900" y="3860800"/>
            <a:ext cx="1161510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IPX </a:t>
            </a:r>
            <a:r>
              <a:rPr lang="en-US" dirty="0" err="1" smtClean="0"/>
              <a:t>God.visa.cisco.angela</a:t>
            </a:r>
            <a:r>
              <a:rPr lang="en-US" dirty="0" smtClean="0"/>
              <a:t> phones </a:t>
            </a:r>
            <a:r>
              <a:rPr lang="en-US" dirty="0" err="1" smtClean="0"/>
              <a:t>deparment</a:t>
            </a:r>
            <a:endParaRPr lang="en-US" dirty="0" smtClean="0"/>
          </a:p>
          <a:p>
            <a:r>
              <a:rPr lang="en-US" dirty="0" smtClean="0"/>
              <a:t>IPX </a:t>
            </a:r>
            <a:r>
              <a:rPr lang="en-US" strike="sngStrike" dirty="0" smtClean="0"/>
              <a:t>ibm</a:t>
            </a:r>
            <a:r>
              <a:rPr lang="en-US" dirty="0" smtClean="0"/>
              <a:t>.VIGINAIA.41. </a:t>
            </a:r>
            <a:r>
              <a:rPr lang="en-US" strike="sngStrike" dirty="0" err="1" smtClean="0"/>
              <a:t>angela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bauer</a:t>
            </a:r>
            <a:r>
              <a:rPr lang="en-US" dirty="0" smtClean="0"/>
              <a:t>. </a:t>
            </a:r>
            <a:r>
              <a:rPr lang="en-US" strike="sngStrike" dirty="0" smtClean="0"/>
              <a:t>Who is the boss</a:t>
            </a:r>
          </a:p>
          <a:p>
            <a:r>
              <a:rPr lang="en-US" dirty="0"/>
              <a:t>	</a:t>
            </a:r>
            <a:r>
              <a:rPr lang="en-US" dirty="0" smtClean="0"/>
              <a:t>sax HOMCIDE:IS-A-BELL </a:t>
            </a:r>
            <a:r>
              <a:rPr lang="en-US" dirty="0" err="1" smtClean="0"/>
              <a:t>goldman</a:t>
            </a:r>
            <a:r>
              <a:rPr lang="en-US" dirty="0" smtClean="0"/>
              <a:t> </a:t>
            </a:r>
            <a:r>
              <a:rPr lang="en-US" dirty="0" err="1" smtClean="0"/>
              <a:t>sachs</a:t>
            </a:r>
            <a:endParaRPr lang="en-US" dirty="0" smtClean="0"/>
          </a:p>
          <a:p>
            <a:r>
              <a:rPr lang="en-US" dirty="0"/>
              <a:t>	</a:t>
            </a:r>
            <a:r>
              <a:rPr lang="en-US" strike="sngStrike" dirty="0" err="1" smtClean="0"/>
              <a:t>isabell</a:t>
            </a:r>
            <a:r>
              <a:rPr lang="en-US" strike="sngStrike" dirty="0" smtClean="0"/>
              <a:t> and </a:t>
            </a:r>
            <a:r>
              <a:rPr lang="en-US" dirty="0" smtClean="0"/>
              <a:t>HOMCEI:KRSTALL </a:t>
            </a:r>
            <a:r>
              <a:rPr lang="en-US" dirty="0" err="1" smtClean="0"/>
              <a:t>kristhia</a:t>
            </a:r>
            <a:r>
              <a:rPr lang="en-US" dirty="0" smtClean="0"/>
              <a:t> </a:t>
            </a:r>
            <a:r>
              <a:rPr lang="en-US" strike="sngStrike" dirty="0" smtClean="0"/>
              <a:t>sax are friends </a:t>
            </a:r>
            <a:r>
              <a:rPr lang="en-US" dirty="0" smtClean="0"/>
              <a:t>0.1 HOMCEP:JESUSE </a:t>
            </a:r>
            <a:r>
              <a:rPr lang="en-US" strike="sngStrike" dirty="0" smtClean="0"/>
              <a:t>suicide  </a:t>
            </a:r>
            <a:r>
              <a:rPr lang="en-US" strike="sngStrike" dirty="0" err="1" smtClean="0"/>
              <a:t>ghoceh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doulgass</a:t>
            </a:r>
            <a:r>
              <a:rPr lang="en-US" strike="sngStrike" dirty="0" smtClean="0"/>
              <a:t>): falling down</a:t>
            </a:r>
          </a:p>
          <a:p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strike="sngStrike" dirty="0" err="1" smtClean="0"/>
              <a:t>kristiana</a:t>
            </a:r>
            <a:r>
              <a:rPr lang="en-US" strike="sngStrike" dirty="0" smtClean="0"/>
              <a:t>: I will kill myself</a:t>
            </a:r>
          </a:p>
          <a:p>
            <a:r>
              <a:rPr lang="en-US" dirty="0"/>
              <a:t>	</a:t>
            </a:r>
            <a:r>
              <a:rPr lang="en-US" dirty="0" smtClean="0"/>
              <a:t>	able</a:t>
            </a:r>
          </a:p>
          <a:p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strike="sngStrike" dirty="0" err="1" smtClean="0"/>
              <a:t>isablee</a:t>
            </a:r>
            <a:r>
              <a:rPr lang="en-US" strike="sngStrike" dirty="0" smtClean="0"/>
              <a:t>: do it then</a:t>
            </a:r>
          </a:p>
          <a:p>
            <a:r>
              <a:rPr lang="en-US" dirty="0"/>
              <a:t>	</a:t>
            </a:r>
            <a:r>
              <a:rPr lang="en-US" dirty="0" smtClean="0"/>
              <a:t>41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8131593" y="3551380"/>
            <a:ext cx="1632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IMPORT</a:t>
            </a:r>
            <a:r>
              <a:rPr lang="en-US" dirty="0" smtClean="0"/>
              <a:t> </a:t>
            </a:r>
            <a:r>
              <a:rPr lang="en-US" dirty="0" err="1" smtClean="0"/>
              <a:t>angala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8242300" y="2988975"/>
            <a:ext cx="3630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St. Francis</a:t>
            </a:r>
            <a:r>
              <a:rPr lang="en-US" strike="sngStrike" dirty="0" smtClean="0"/>
              <a:t>( </a:t>
            </a:r>
            <a:r>
              <a:rPr lang="en-US" strike="sngStrike" dirty="0" err="1" smtClean="0"/>
              <a:t>baptist</a:t>
            </a:r>
            <a:r>
              <a:rPr lang="en-US" strike="sngStrike" dirty="0" smtClean="0"/>
              <a:t> name </a:t>
            </a:r>
            <a:r>
              <a:rPr lang="en-US" strike="sngStrike" dirty="0" err="1" smtClean="0"/>
              <a:t>eni</a:t>
            </a:r>
            <a:r>
              <a:rPr lang="en-US" strike="sngStrike" dirty="0" smtClean="0"/>
              <a:t>, </a:t>
            </a:r>
            <a:r>
              <a:rPr lang="en-US" strike="sngStrike" dirty="0" err="1" smtClean="0"/>
              <a:t>francis</a:t>
            </a:r>
            <a:r>
              <a:rPr lang="en-US" strike="sngStrike" dirty="0" smtClean="0"/>
              <a:t>)</a:t>
            </a:r>
            <a:endParaRPr lang="en-US" strike="sngStrike" dirty="0"/>
          </a:p>
        </p:txBody>
      </p:sp>
      <p:cxnSp>
        <p:nvCxnSpPr>
          <p:cNvPr id="30" name="Straight Arrow Connector 29"/>
          <p:cNvCxnSpPr>
            <a:stCxn id="25" idx="1"/>
          </p:cNvCxnSpPr>
          <p:nvPr/>
        </p:nvCxnSpPr>
        <p:spPr>
          <a:xfrm flipH="1">
            <a:off x="4927600" y="3401666"/>
            <a:ext cx="1895431" cy="3343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6960183" y="3472482"/>
            <a:ext cx="103425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Tom</a:t>
            </a:r>
          </a:p>
          <a:p>
            <a:r>
              <a:rPr lang="en-US" strike="sngStrike" dirty="0" smtClean="0"/>
              <a:t>MURDER</a:t>
            </a:r>
            <a:endParaRPr lang="en-US" strike="sngStrike" dirty="0"/>
          </a:p>
        </p:txBody>
      </p:sp>
      <p:sp>
        <p:nvSpPr>
          <p:cNvPr id="32" name="TextBox 31"/>
          <p:cNvSpPr txBox="1"/>
          <p:nvPr/>
        </p:nvSpPr>
        <p:spPr>
          <a:xfrm>
            <a:off x="2679700" y="1964783"/>
            <a:ext cx="2170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HOMCIDIE:PATTERN </a:t>
            </a:r>
            <a:endParaRPr lang="en-US" b="1" dirty="0"/>
          </a:p>
        </p:txBody>
      </p:sp>
      <p:cxnSp>
        <p:nvCxnSpPr>
          <p:cNvPr id="34" name="Straight Connector 33"/>
          <p:cNvCxnSpPr/>
          <p:nvPr/>
        </p:nvCxnSpPr>
        <p:spPr>
          <a:xfrm flipV="1">
            <a:off x="2679700" y="1780117"/>
            <a:ext cx="2247900" cy="7510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3386" y="6194007"/>
            <a:ext cx="509034" cy="509034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7402420" y="6169124"/>
            <a:ext cx="2906565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? HOMCIDIE:KYSTAL Cristiana</a:t>
            </a:r>
          </a:p>
          <a:p>
            <a:r>
              <a:rPr lang="en-US" sz="1100" strike="sngStrike" dirty="0" err="1" smtClean="0"/>
              <a:t>Internalal</a:t>
            </a:r>
            <a:r>
              <a:rPr lang="en-US" sz="1100" strike="sngStrike" dirty="0" smtClean="0"/>
              <a:t> law </a:t>
            </a:r>
            <a:r>
              <a:rPr lang="en-US" sz="1100" dirty="0" smtClean="0"/>
              <a:t>HOMCEI:IS-A-BELL </a:t>
            </a:r>
            <a:r>
              <a:rPr lang="en-US" sz="1100" strike="sngStrike" dirty="0" err="1" smtClean="0"/>
              <a:t>basf</a:t>
            </a:r>
            <a:r>
              <a:rPr lang="en-US" sz="1100" strike="sngStrike" dirty="0" smtClean="0"/>
              <a:t> </a:t>
            </a:r>
            <a:r>
              <a:rPr lang="en-US" sz="1100" strike="sngStrike" dirty="0" err="1" smtClean="0"/>
              <a:t>chemidch</a:t>
            </a:r>
            <a:endParaRPr lang="en-US" sz="1100" strike="sngStrike" dirty="0" smtClean="0"/>
          </a:p>
          <a:p>
            <a:r>
              <a:rPr lang="en-US" sz="1100" strike="sngStrike" dirty="0" err="1" smtClean="0"/>
              <a:t>Instuaala</a:t>
            </a:r>
            <a:r>
              <a:rPr lang="en-US" sz="1100" strike="sngStrike" dirty="0" smtClean="0"/>
              <a:t> business </a:t>
            </a:r>
            <a:r>
              <a:rPr lang="en-US" sz="1100" strike="sngStrike" dirty="0" err="1" smtClean="0"/>
              <a:t>Chrisinaa</a:t>
            </a:r>
            <a:r>
              <a:rPr lang="en-US" sz="1100" strike="sngStrike" dirty="0" smtClean="0"/>
              <a:t> (</a:t>
            </a:r>
            <a:r>
              <a:rPr lang="en-US" sz="1100" strike="sngStrike" dirty="0" err="1" smtClean="0"/>
              <a:t>univiesity</a:t>
            </a:r>
            <a:r>
              <a:rPr lang="en-US" sz="1100" strike="sngStrike" dirty="0" smtClean="0"/>
              <a:t>) </a:t>
            </a:r>
            <a:endParaRPr lang="en-US" sz="1100" strike="sngStrike" dirty="0"/>
          </a:p>
        </p:txBody>
      </p:sp>
      <p:cxnSp>
        <p:nvCxnSpPr>
          <p:cNvPr id="38" name="Straight Connector 37"/>
          <p:cNvCxnSpPr/>
          <p:nvPr/>
        </p:nvCxnSpPr>
        <p:spPr>
          <a:xfrm>
            <a:off x="6527800" y="6448524"/>
            <a:ext cx="874620" cy="1300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/>
          <p:cNvSpPr/>
          <p:nvPr/>
        </p:nvSpPr>
        <p:spPr>
          <a:xfrm>
            <a:off x="6889298" y="6340802"/>
            <a:ext cx="102624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b="0" i="0" u="none" strike="noStrike" dirty="0" smtClean="0">
                <a:solidFill>
                  <a:srgbClr val="1A0DAB"/>
                </a:solidFill>
                <a:effectLst/>
                <a:latin typeface="Roboto"/>
                <a:hlinkClick r:id="rId3"/>
              </a:rPr>
              <a:t>David M. Solomon</a:t>
            </a:r>
            <a:endParaRPr lang="en-US" sz="800" dirty="0"/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2765" y="6532755"/>
            <a:ext cx="197066" cy="131927"/>
          </a:xfrm>
          <a:prstGeom prst="rect">
            <a:avLst/>
          </a:prstGeom>
        </p:spPr>
      </p:pic>
      <p:cxnSp>
        <p:nvCxnSpPr>
          <p:cNvPr id="42" name="Straight Connector 41"/>
          <p:cNvCxnSpPr/>
          <p:nvPr/>
        </p:nvCxnSpPr>
        <p:spPr>
          <a:xfrm>
            <a:off x="6823031" y="6169124"/>
            <a:ext cx="1171409" cy="688876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9251100" y="6222572"/>
            <a:ext cx="138211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/>
              <a:t>SQ.CPVA.PREA.COLEMAN</a:t>
            </a:r>
            <a:endParaRPr lang="en-US" sz="900" dirty="0"/>
          </a:p>
        </p:txBody>
      </p:sp>
      <p:cxnSp>
        <p:nvCxnSpPr>
          <p:cNvPr id="47" name="Straight Connector 46"/>
          <p:cNvCxnSpPr/>
          <p:nvPr/>
        </p:nvCxnSpPr>
        <p:spPr>
          <a:xfrm>
            <a:off x="8566008" y="6209872"/>
            <a:ext cx="685092" cy="1439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flipV="1">
            <a:off x="3378200" y="3586332"/>
            <a:ext cx="1472479" cy="464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8242300" y="2097944"/>
            <a:ext cx="457200" cy="4332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8242300" y="2504297"/>
            <a:ext cx="419100" cy="7100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5174333" y="1331292"/>
            <a:ext cx="34545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EVIDENCE</a:t>
            </a:r>
          </a:p>
          <a:p>
            <a:r>
              <a:rPr lang="en-US" dirty="0" smtClean="0"/>
              <a:t>1997-2023  !HOMICDIE:CHANELOR</a:t>
            </a:r>
          </a:p>
          <a:p>
            <a:r>
              <a:rPr lang="en-US" dirty="0" smtClean="0"/>
              <a:t>BND: </a:t>
            </a:r>
            <a:r>
              <a:rPr lang="en-US" dirty="0" err="1" smtClean="0"/>
              <a:t>BundesPolize</a:t>
            </a:r>
            <a:r>
              <a:rPr lang="en-US" dirty="0" smtClean="0"/>
              <a:t> Data</a:t>
            </a:r>
            <a:endParaRPr lang="en-US" dirty="0"/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4843" y="1654648"/>
            <a:ext cx="394668" cy="394668"/>
          </a:xfrm>
          <a:prstGeom prst="rect">
            <a:avLst/>
          </a:prstGeom>
        </p:spPr>
      </p:pic>
      <p:cxnSp>
        <p:nvCxnSpPr>
          <p:cNvPr id="58" name="Straight Connector 57"/>
          <p:cNvCxnSpPr/>
          <p:nvPr/>
        </p:nvCxnSpPr>
        <p:spPr>
          <a:xfrm>
            <a:off x="4114439" y="1343713"/>
            <a:ext cx="1144911" cy="56807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5803050" y="1868818"/>
            <a:ext cx="2197100" cy="229126"/>
          </a:xfrm>
          <a:prstGeom prst="line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>
            <a:off x="4114439" y="2254622"/>
            <a:ext cx="89261" cy="2496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82330" y="5845958"/>
            <a:ext cx="301044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Other:</a:t>
            </a:r>
          </a:p>
          <a:p>
            <a:r>
              <a:rPr lang="en-US" dirty="0" smtClean="0"/>
              <a:t>St. </a:t>
            </a:r>
            <a:r>
              <a:rPr lang="en-US" dirty="0" err="1" smtClean="0"/>
              <a:t>Rita.TERMINATOR.JOESEPH</a:t>
            </a:r>
            <a:endParaRPr lang="en-US" dirty="0" smtClean="0"/>
          </a:p>
          <a:p>
            <a:r>
              <a:rPr lang="en-US" dirty="0" smtClean="0"/>
              <a:t>St. Michael</a:t>
            </a:r>
          </a:p>
        </p:txBody>
      </p:sp>
      <p:cxnSp>
        <p:nvCxnSpPr>
          <p:cNvPr id="66" name="Straight Arrow Connector 65"/>
          <p:cNvCxnSpPr/>
          <p:nvPr/>
        </p:nvCxnSpPr>
        <p:spPr>
          <a:xfrm flipV="1">
            <a:off x="1422400" y="4597400"/>
            <a:ext cx="2171700" cy="11049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>
          <a:xfrm flipH="1">
            <a:off x="8437976" y="1558344"/>
            <a:ext cx="474204" cy="5774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8661400" y="1391311"/>
            <a:ext cx="1859805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CPVA COURT </a:t>
            </a:r>
          </a:p>
          <a:p>
            <a:r>
              <a:rPr lang="en-US" sz="1100" strike="sngStrike" dirty="0" smtClean="0"/>
              <a:t>DOUGHNUTS(asshole, !front)</a:t>
            </a:r>
            <a:endParaRPr lang="en-US" sz="1100" strike="sngStrike" dirty="0"/>
          </a:p>
        </p:txBody>
      </p:sp>
      <p:cxnSp>
        <p:nvCxnSpPr>
          <p:cNvPr id="71" name="Straight Connector 70"/>
          <p:cNvCxnSpPr/>
          <p:nvPr/>
        </p:nvCxnSpPr>
        <p:spPr>
          <a:xfrm flipV="1">
            <a:off x="8908554" y="2276272"/>
            <a:ext cx="1541879" cy="662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8893887" y="2837698"/>
            <a:ext cx="1224882" cy="309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8470624" y="1881842"/>
            <a:ext cx="38183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both</a:t>
            </a:r>
            <a:endParaRPr lang="en-US" sz="800" strike="sngStrike" dirty="0"/>
          </a:p>
        </p:txBody>
      </p:sp>
      <p:cxnSp>
        <p:nvCxnSpPr>
          <p:cNvPr id="77" name="Straight Arrow Connector 76"/>
          <p:cNvCxnSpPr/>
          <p:nvPr/>
        </p:nvCxnSpPr>
        <p:spPr>
          <a:xfrm flipH="1">
            <a:off x="6415326" y="2276272"/>
            <a:ext cx="204415" cy="2280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/>
          <p:nvPr/>
        </p:nvCxnSpPr>
        <p:spPr>
          <a:xfrm flipH="1">
            <a:off x="6658079" y="2739163"/>
            <a:ext cx="204415" cy="2280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9763643" y="4068983"/>
            <a:ext cx="247920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>
            <a:off x="11250492" y="4597400"/>
            <a:ext cx="137080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/>
          <p:nvPr/>
        </p:nvCxnSpPr>
        <p:spPr>
          <a:xfrm flipV="1">
            <a:off x="8619028" y="4532827"/>
            <a:ext cx="806828" cy="129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 flipV="1">
            <a:off x="9741201" y="5293217"/>
            <a:ext cx="892009" cy="2575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/>
          <p:cNvSpPr txBox="1"/>
          <p:nvPr/>
        </p:nvSpPr>
        <p:spPr>
          <a:xfrm>
            <a:off x="10475525" y="5220215"/>
            <a:ext cx="1979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IMPORT </a:t>
            </a:r>
            <a:r>
              <a:rPr lang="en-US" sz="900" strike="sngStrike" dirty="0" smtClean="0"/>
              <a:t>Adams cane “touch”</a:t>
            </a:r>
            <a:endParaRPr lang="en-US" sz="900" strike="sngStrike" dirty="0"/>
          </a:p>
        </p:txBody>
      </p:sp>
      <p:sp>
        <p:nvSpPr>
          <p:cNvPr id="88" name="Rectangle 87"/>
          <p:cNvSpPr/>
          <p:nvPr/>
        </p:nvSpPr>
        <p:spPr>
          <a:xfrm>
            <a:off x="6820730" y="5626303"/>
            <a:ext cx="32919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St. Mateo:!HOMCEI:CHANCLOR</a:t>
            </a:r>
          </a:p>
        </p:txBody>
      </p:sp>
      <p:sp>
        <p:nvSpPr>
          <p:cNvPr id="6" name="Rectangle 5"/>
          <p:cNvSpPr/>
          <p:nvPr/>
        </p:nvSpPr>
        <p:spPr>
          <a:xfrm>
            <a:off x="755650" y="2613515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/>
              <a:t>Judges</a:t>
            </a:r>
          </a:p>
          <a:p>
            <a:r>
              <a:rPr lang="en-US" dirty="0"/>
              <a:t> - Barack</a:t>
            </a:r>
          </a:p>
          <a:p>
            <a:r>
              <a:rPr lang="en-US" dirty="0"/>
              <a:t>- Deborah</a:t>
            </a:r>
          </a:p>
          <a:p>
            <a:pPr marL="285750" indent="-285750">
              <a:buFontTx/>
              <a:buChar char="-"/>
            </a:pPr>
            <a:r>
              <a:rPr lang="en-US" dirty="0" err="1"/>
              <a:t>Gedion</a:t>
            </a:r>
            <a:r>
              <a:rPr lang="en-US" dirty="0"/>
              <a:t> </a:t>
            </a:r>
          </a:p>
          <a:p>
            <a:r>
              <a:rPr lang="en-US" dirty="0"/>
              <a:t>HOMCI:NANA(</a:t>
            </a:r>
            <a:r>
              <a:rPr lang="en-US" dirty="0" err="1"/>
              <a:t>diana</a:t>
            </a:r>
            <a:r>
              <a:rPr lang="en-US" dirty="0"/>
              <a:t>)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755650" y="2967188"/>
            <a:ext cx="2051944" cy="12570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" name="Picture 5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8085" y="2754189"/>
            <a:ext cx="604562" cy="615644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>
            <a:off x="1983346" y="2559609"/>
            <a:ext cx="360609" cy="10267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2434" y="1780117"/>
            <a:ext cx="438043" cy="438043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>
          <a:xfrm flipH="1">
            <a:off x="2231424" y="1723948"/>
            <a:ext cx="2113888" cy="3092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635" y="2196600"/>
            <a:ext cx="822679" cy="4607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370864" y="2069430"/>
            <a:ext cx="39946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strike="sngStrike" dirty="0" smtClean="0"/>
              <a:t>Fired</a:t>
            </a:r>
            <a:endParaRPr lang="en-US" sz="800" b="1" strike="sngStrike" dirty="0"/>
          </a:p>
        </p:txBody>
      </p:sp>
      <p:sp>
        <p:nvSpPr>
          <p:cNvPr id="17" name="TextBox 16"/>
          <p:cNvSpPr txBox="1"/>
          <p:nvPr/>
        </p:nvSpPr>
        <p:spPr>
          <a:xfrm rot="21274785">
            <a:off x="3037782" y="1713403"/>
            <a:ext cx="55656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assuemd</a:t>
            </a:r>
            <a:endParaRPr lang="en-US" sz="800" strike="sngStrike" dirty="0"/>
          </a:p>
        </p:txBody>
      </p:sp>
    </p:spTree>
    <p:extLst>
      <p:ext uri="{BB962C8B-B14F-4D97-AF65-F5344CB8AC3E}">
        <p14:creationId xmlns:p14="http://schemas.microsoft.com/office/powerpoint/2010/main" val="31060400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108065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1080655"/>
            <a:ext cx="12192000" cy="27016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350818"/>
            <a:ext cx="3622296" cy="2028486"/>
          </a:xfrm>
          <a:prstGeom prst="rect">
            <a:avLst/>
          </a:prstGeom>
        </p:spPr>
      </p:pic>
      <p:sp>
        <p:nvSpPr>
          <p:cNvPr id="2" name="Oval 1"/>
          <p:cNvSpPr/>
          <p:nvPr/>
        </p:nvSpPr>
        <p:spPr>
          <a:xfrm>
            <a:off x="5102087" y="4359965"/>
            <a:ext cx="1802296" cy="13252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5194852" y="5532782"/>
            <a:ext cx="1802296" cy="13252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406347" y="2524539"/>
            <a:ext cx="1802296" cy="13252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4406347" y="1702452"/>
            <a:ext cx="1802296" cy="13252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6520069" y="1682348"/>
            <a:ext cx="1802296" cy="13252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6632713" y="2550816"/>
            <a:ext cx="1802296" cy="13252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4943061" y="1432289"/>
            <a:ext cx="40695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!SQ.HOMCE:KYST AL(sax): I will kill myself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435009" y="2055288"/>
            <a:ext cx="42979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!SQ.HOMCE:IS-A-BELLAL</a:t>
            </a:r>
            <a:r>
              <a:rPr lang="en-US" strike="sngStrike" dirty="0" smtClean="0"/>
              <a:t>(sax</a:t>
            </a:r>
            <a:r>
              <a:rPr lang="en-US" strike="sngStrike" dirty="0"/>
              <a:t>)</a:t>
            </a:r>
            <a:r>
              <a:rPr lang="en-US" dirty="0"/>
              <a:t>: </a:t>
            </a:r>
            <a:r>
              <a:rPr lang="en-US" strike="sngStrike" dirty="0" smtClean="0"/>
              <a:t>go kill </a:t>
            </a:r>
            <a:r>
              <a:rPr lang="en-US" strike="sngStrike" dirty="0" err="1" smtClean="0"/>
              <a:t>youself</a:t>
            </a:r>
            <a:endParaRPr lang="en-US" strike="sngStrike" dirty="0"/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6520069" y="1432289"/>
            <a:ext cx="2570922" cy="22915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577802" y="1497682"/>
            <a:ext cx="1431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Phil(</a:t>
            </a:r>
            <a:r>
              <a:rPr lang="en-US" strike="sngStrike" dirty="0" err="1" smtClean="0"/>
              <a:t>kim</a:t>
            </a:r>
            <a:r>
              <a:rPr lang="en-US" strike="sngStrike" dirty="0" smtClean="0"/>
              <a:t>) </a:t>
            </a:r>
            <a:r>
              <a:rPr lang="en-US" dirty="0" smtClean="0"/>
              <a:t>pub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3555510" y="1300424"/>
            <a:ext cx="18725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!BLACK or !WHITE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4094922" y="3849757"/>
            <a:ext cx="5446643" cy="324678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3790122" y="4012096"/>
            <a:ext cx="6215269" cy="0"/>
          </a:xfrm>
          <a:prstGeom prst="line">
            <a:avLst/>
          </a:prstGeom>
          <a:ln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434470" y="4744278"/>
            <a:ext cx="4043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0.1 41.</a:t>
            </a:r>
            <a:r>
              <a:rPr lang="en-US" sz="800" strike="sngStrike" dirty="0" smtClean="0"/>
              <a:t>lsint( a process to help someone before they </a:t>
            </a:r>
            <a:r>
              <a:rPr lang="en-US" sz="800" strike="sngStrike" dirty="0" err="1" smtClean="0"/>
              <a:t>kll</a:t>
            </a:r>
            <a:r>
              <a:rPr lang="en-US" sz="800" strike="sngStrike" dirty="0" smtClean="0"/>
              <a:t> themselves, here is the knife)</a:t>
            </a:r>
            <a:endParaRPr lang="en-US" sz="800" strike="sngStrike" dirty="0"/>
          </a:p>
        </p:txBody>
      </p:sp>
      <p:cxnSp>
        <p:nvCxnSpPr>
          <p:cNvPr id="21" name="Straight Connector 20"/>
          <p:cNvCxnSpPr/>
          <p:nvPr/>
        </p:nvCxnSpPr>
        <p:spPr>
          <a:xfrm flipV="1">
            <a:off x="3577802" y="1702452"/>
            <a:ext cx="2570922" cy="22915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24446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108065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2" name="Oval 1"/>
          <p:cNvSpPr/>
          <p:nvPr/>
        </p:nvSpPr>
        <p:spPr>
          <a:xfrm>
            <a:off x="5102087" y="4359965"/>
            <a:ext cx="1802296" cy="13252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5194852" y="5532782"/>
            <a:ext cx="1802296" cy="13252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Isosceles Triangle 4"/>
          <p:cNvSpPr/>
          <p:nvPr/>
        </p:nvSpPr>
        <p:spPr>
          <a:xfrm>
            <a:off x="3929270" y="1583634"/>
            <a:ext cx="4147930" cy="4611757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/>
          <p:cNvCxnSpPr/>
          <p:nvPr/>
        </p:nvCxnSpPr>
        <p:spPr>
          <a:xfrm>
            <a:off x="2252870" y="2531165"/>
            <a:ext cx="7288695" cy="34985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0" y="1080655"/>
            <a:ext cx="12192000" cy="27016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645" y="1758056"/>
            <a:ext cx="3677609" cy="2388059"/>
          </a:xfrm>
          <a:prstGeom prst="rect">
            <a:avLst/>
          </a:prstGeom>
        </p:spPr>
      </p:pic>
      <p:cxnSp>
        <p:nvCxnSpPr>
          <p:cNvPr id="26" name="Straight Connector 25"/>
          <p:cNvCxnSpPr/>
          <p:nvPr/>
        </p:nvCxnSpPr>
        <p:spPr>
          <a:xfrm flipV="1">
            <a:off x="237995" y="2329841"/>
            <a:ext cx="538619" cy="125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43734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108065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2" name="Oval 1"/>
          <p:cNvSpPr/>
          <p:nvPr/>
        </p:nvSpPr>
        <p:spPr>
          <a:xfrm>
            <a:off x="5102087" y="4359965"/>
            <a:ext cx="1802296" cy="13252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5194852" y="5532782"/>
            <a:ext cx="1802296" cy="13252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Isosceles Triangle 4"/>
          <p:cNvSpPr/>
          <p:nvPr/>
        </p:nvSpPr>
        <p:spPr>
          <a:xfrm rot="10800000">
            <a:off x="3929270" y="1583634"/>
            <a:ext cx="4147930" cy="4611757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/>
          <p:cNvCxnSpPr/>
          <p:nvPr/>
        </p:nvCxnSpPr>
        <p:spPr>
          <a:xfrm>
            <a:off x="2252870" y="2531165"/>
            <a:ext cx="7288695" cy="349857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0" y="1080655"/>
            <a:ext cx="12192000" cy="27016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97040" y="4653242"/>
            <a:ext cx="20630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caligola</a:t>
            </a:r>
            <a:r>
              <a:rPr lang="en-US" dirty="0"/>
              <a:t> </a:t>
            </a:r>
            <a:r>
              <a:rPr lang="en-US" dirty="0" err="1"/>
              <a:t>mando</a:t>
            </a:r>
            <a:r>
              <a:rPr lang="en-US" dirty="0"/>
              <a:t> </a:t>
            </a:r>
            <a:r>
              <a:rPr lang="en-US" dirty="0" err="1"/>
              <a:t>diao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43" y="5022574"/>
            <a:ext cx="1443518" cy="144351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43" y="3381106"/>
            <a:ext cx="1894376" cy="1272136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450574" y="3021496"/>
            <a:ext cx="1457739" cy="36045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489111" y="4330076"/>
            <a:ext cx="16058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Gorbhche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kito</a:t>
            </a:r>
            <a:r>
              <a:rPr lang="en-US" strike="sngStrike" dirty="0" smtClean="0"/>
              <a:t>)</a:t>
            </a:r>
          </a:p>
          <a:p>
            <a:r>
              <a:rPr lang="en-US" dirty="0" smtClean="0"/>
              <a:t>Angola</a:t>
            </a:r>
            <a:endParaRPr lang="en-US" dirty="0"/>
          </a:p>
        </p:txBody>
      </p:sp>
      <p:cxnSp>
        <p:nvCxnSpPr>
          <p:cNvPr id="13" name="Straight Connector 12"/>
          <p:cNvCxnSpPr/>
          <p:nvPr/>
        </p:nvCxnSpPr>
        <p:spPr>
          <a:xfrm>
            <a:off x="97040" y="4280452"/>
            <a:ext cx="2407621" cy="125233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9865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108065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1080655"/>
            <a:ext cx="12192000" cy="27016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9480" y="2255704"/>
            <a:ext cx="2279210" cy="272281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722943" y="2581381"/>
            <a:ext cx="21566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41.ATB Testing A or B</a:t>
            </a:r>
          </a:p>
          <a:p>
            <a:r>
              <a:rPr lang="en-US" dirty="0" smtClean="0"/>
              <a:t>[x] no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111" y="1776167"/>
            <a:ext cx="3500633" cy="250045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7042" y="2017709"/>
            <a:ext cx="3394958" cy="339495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110" y="4393830"/>
            <a:ext cx="3507245" cy="184413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3044" y="3791384"/>
            <a:ext cx="1948603" cy="2728044"/>
          </a:xfrm>
          <a:prstGeom prst="rect">
            <a:avLst/>
          </a:prstGeom>
        </p:spPr>
      </p:pic>
      <p:cxnSp>
        <p:nvCxnSpPr>
          <p:cNvPr id="16" name="Straight Connector 15"/>
          <p:cNvCxnSpPr/>
          <p:nvPr/>
        </p:nvCxnSpPr>
        <p:spPr>
          <a:xfrm flipV="1">
            <a:off x="7163044" y="1688612"/>
            <a:ext cx="1340285" cy="7275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7322504" y="1853852"/>
            <a:ext cx="1340285" cy="7275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9262" y="1417786"/>
            <a:ext cx="844909" cy="590948"/>
          </a:xfrm>
          <a:prstGeom prst="rect">
            <a:avLst/>
          </a:prstGeom>
        </p:spPr>
      </p:pic>
      <p:sp>
        <p:nvSpPr>
          <p:cNvPr id="19" name="Isosceles Triangle 18"/>
          <p:cNvSpPr/>
          <p:nvPr/>
        </p:nvSpPr>
        <p:spPr>
          <a:xfrm>
            <a:off x="7465512" y="2008734"/>
            <a:ext cx="335771" cy="246970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7784063" y="1849681"/>
            <a:ext cx="320455" cy="32012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/>
          <p:cNvCxnSpPr/>
          <p:nvPr/>
        </p:nvCxnSpPr>
        <p:spPr>
          <a:xfrm flipV="1">
            <a:off x="7322504" y="2008734"/>
            <a:ext cx="982252" cy="16075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51552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0310" y="2514600"/>
            <a:ext cx="2305050" cy="1828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947" y="1430210"/>
            <a:ext cx="4481744" cy="235653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98783" y="1285461"/>
            <a:ext cx="2928730" cy="27034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3657600" y="755374"/>
            <a:ext cx="1289481" cy="43467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4452730" y="1921565"/>
            <a:ext cx="2160105" cy="15074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612835" y="2040835"/>
            <a:ext cx="51643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Obman</a:t>
            </a:r>
            <a:r>
              <a:rPr lang="en-US" dirty="0" smtClean="0"/>
              <a:t> </a:t>
            </a:r>
            <a:r>
              <a:rPr lang="en-US" dirty="0" err="1" smtClean="0"/>
              <a:t>Finacial</a:t>
            </a:r>
            <a:r>
              <a:rPr lang="en-US" dirty="0" smtClean="0"/>
              <a:t> Fraud Act: </a:t>
            </a:r>
            <a:r>
              <a:rPr lang="en-US" strike="sngStrike" dirty="0" err="1" smtClean="0"/>
              <a:t>savvymoney</a:t>
            </a:r>
            <a:endParaRPr lang="en-US" strike="sngStrike" dirty="0" smtClean="0"/>
          </a:p>
          <a:p>
            <a:r>
              <a:rPr lang="en-US" dirty="0"/>
              <a:t>	</a:t>
            </a:r>
            <a:r>
              <a:rPr lang="en-US" dirty="0" smtClean="0"/>
              <a:t>	CIA Brown </a:t>
            </a:r>
            <a:r>
              <a:rPr lang="en-US" dirty="0" err="1" smtClean="0"/>
              <a:t>nonPoliceContentItem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0" y="0"/>
            <a:ext cx="12192000" cy="108065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0" y="1080655"/>
            <a:ext cx="12192000" cy="27016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428383" y="2928730"/>
            <a:ext cx="31039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- </a:t>
            </a:r>
            <a:r>
              <a:rPr lang="en-US" strike="sngStrike" dirty="0" err="1" smtClean="0"/>
              <a:t>Gorbhce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douglas</a:t>
            </a:r>
            <a:r>
              <a:rPr lang="en-US" dirty="0" smtClean="0"/>
              <a:t>).Exit</a:t>
            </a:r>
          </a:p>
          <a:p>
            <a:r>
              <a:rPr lang="en-US" dirty="0" smtClean="0"/>
              <a:t>- </a:t>
            </a:r>
            <a:r>
              <a:rPr lang="en-US" strike="sngStrike" dirty="0" err="1" smtClean="0"/>
              <a:t>Glu.Hr</a:t>
            </a:r>
            <a:r>
              <a:rPr lang="en-US" strike="sngStrike" dirty="0" smtClean="0"/>
              <a:t> Blond </a:t>
            </a:r>
            <a:r>
              <a:rPr lang="en-US" strike="sngStrike" dirty="0" err="1" smtClean="0"/>
              <a:t>walkin</a:t>
            </a:r>
            <a:r>
              <a:rPr lang="en-US" strike="sngStrike" dirty="0" smtClean="0"/>
              <a:t> in </a:t>
            </a:r>
            <a:r>
              <a:rPr lang="en-US" strike="sngStrike" dirty="0" err="1" smtClean="0"/>
              <a:t>halway</a:t>
            </a:r>
            <a:endParaRPr lang="en-US" strike="sngStrike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8166" y="4605418"/>
            <a:ext cx="1369337" cy="205400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6699" y="4605418"/>
            <a:ext cx="1905000" cy="1905000"/>
          </a:xfrm>
          <a:prstGeom prst="rect">
            <a:avLst/>
          </a:prstGeom>
        </p:spPr>
      </p:pic>
      <p:cxnSp>
        <p:nvCxnSpPr>
          <p:cNvPr id="18" name="Straight Arrow Connector 17"/>
          <p:cNvCxnSpPr/>
          <p:nvPr/>
        </p:nvCxnSpPr>
        <p:spPr>
          <a:xfrm>
            <a:off x="7580243" y="4770783"/>
            <a:ext cx="1709531" cy="5168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8057322" y="4227443"/>
            <a:ext cx="14946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“touch” office</a:t>
            </a:r>
            <a:endParaRPr lang="en-US" strike="sngStrike" dirty="0"/>
          </a:p>
        </p:txBody>
      </p:sp>
      <p:cxnSp>
        <p:nvCxnSpPr>
          <p:cNvPr id="21" name="Straight Connector 20"/>
          <p:cNvCxnSpPr/>
          <p:nvPr/>
        </p:nvCxnSpPr>
        <p:spPr>
          <a:xfrm>
            <a:off x="5261113" y="4159887"/>
            <a:ext cx="2729948" cy="26004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1096" y="3104512"/>
            <a:ext cx="817323" cy="545342"/>
          </a:xfrm>
          <a:prstGeom prst="rect">
            <a:avLst/>
          </a:prstGeom>
        </p:spPr>
      </p:pic>
      <p:cxnSp>
        <p:nvCxnSpPr>
          <p:cNvPr id="24" name="Straight Connector 23"/>
          <p:cNvCxnSpPr/>
          <p:nvPr/>
        </p:nvCxnSpPr>
        <p:spPr>
          <a:xfrm>
            <a:off x="11251096" y="2928730"/>
            <a:ext cx="940904" cy="10601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10371699" y="2928730"/>
            <a:ext cx="468579" cy="6463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H="1">
            <a:off x="8229600" y="4159887"/>
            <a:ext cx="2610678" cy="24995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877695" y="4844534"/>
            <a:ext cx="4147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SALES: </a:t>
            </a:r>
            <a:r>
              <a:rPr lang="en-US" dirty="0" smtClean="0"/>
              <a:t>to be </a:t>
            </a:r>
            <a:r>
              <a:rPr lang="en-US" b="1" dirty="0" smtClean="0"/>
              <a:t>SQ.KING.CPVA.VP GERMANY</a:t>
            </a:r>
            <a:endParaRPr lang="en-US" b="1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537252" y="4844534"/>
            <a:ext cx="901148" cy="5651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6209" y="5254693"/>
            <a:ext cx="951391" cy="951391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405" y="5287617"/>
            <a:ext cx="918467" cy="918467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8571" y="5254693"/>
            <a:ext cx="625397" cy="939804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910545" y="6232597"/>
            <a:ext cx="34668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Asuem</a:t>
            </a:r>
            <a:r>
              <a:rPr lang="en-US" strike="sngStrike" dirty="0" smtClean="0"/>
              <a:t>: GOLDMAN</a:t>
            </a:r>
            <a:r>
              <a:rPr lang="en-US" dirty="0" smtClean="0"/>
              <a:t>.PREA.CHART.RT</a:t>
            </a:r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1737193" y="6460220"/>
            <a:ext cx="19040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/>
              <a:t>David M. </a:t>
            </a:r>
            <a:r>
              <a:rPr lang="en-US" strike="sngStrike" dirty="0" smtClean="0"/>
              <a:t>Solomon</a:t>
            </a:r>
            <a:endParaRPr lang="en-US" strike="sngStrike" dirty="0"/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1391" y="6474909"/>
            <a:ext cx="529748" cy="354643"/>
          </a:xfrm>
          <a:prstGeom prst="rect">
            <a:avLst/>
          </a:prstGeom>
        </p:spPr>
      </p:pic>
      <p:cxnSp>
        <p:nvCxnSpPr>
          <p:cNvPr id="40" name="Straight Connector 39"/>
          <p:cNvCxnSpPr/>
          <p:nvPr/>
        </p:nvCxnSpPr>
        <p:spPr>
          <a:xfrm flipH="1">
            <a:off x="3127513" y="6510418"/>
            <a:ext cx="1563910" cy="2499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410145" y="1467233"/>
            <a:ext cx="23469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nonPolcieStudioLogical</a:t>
            </a:r>
            <a:endParaRPr lang="en-US" dirty="0"/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705" y="2059331"/>
            <a:ext cx="817323" cy="545342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508" y="1819190"/>
            <a:ext cx="967995" cy="967995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02" y="2907549"/>
            <a:ext cx="942759" cy="527945"/>
          </a:xfrm>
          <a:prstGeom prst="rect">
            <a:avLst/>
          </a:prstGeom>
        </p:spPr>
      </p:pic>
      <p:cxnSp>
        <p:nvCxnSpPr>
          <p:cNvPr id="46" name="Straight Connector 45"/>
          <p:cNvCxnSpPr/>
          <p:nvPr/>
        </p:nvCxnSpPr>
        <p:spPr>
          <a:xfrm>
            <a:off x="1183153" y="1903597"/>
            <a:ext cx="1264867" cy="733585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Picture 4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4998" y="2631186"/>
            <a:ext cx="876300" cy="876300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22963" y="3617065"/>
            <a:ext cx="569116" cy="435651"/>
          </a:xfrm>
          <a:prstGeom prst="rect">
            <a:avLst/>
          </a:prstGeom>
        </p:spPr>
      </p:pic>
      <p:cxnSp>
        <p:nvCxnSpPr>
          <p:cNvPr id="52" name="Straight Connector 51"/>
          <p:cNvCxnSpPr/>
          <p:nvPr/>
        </p:nvCxnSpPr>
        <p:spPr>
          <a:xfrm flipV="1">
            <a:off x="0" y="3649854"/>
            <a:ext cx="1460705" cy="6935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1311296" y="3537180"/>
            <a:ext cx="1586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VIRINAR.MARY</a:t>
            </a:r>
            <a:endParaRPr lang="en-US" dirty="0"/>
          </a:p>
        </p:txBody>
      </p:sp>
      <p:pic>
        <p:nvPicPr>
          <p:cNvPr id="54" name="Picture 53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2984" y="4105318"/>
            <a:ext cx="222320" cy="334593"/>
          </a:xfrm>
          <a:prstGeom prst="rect">
            <a:avLst/>
          </a:prstGeom>
        </p:spPr>
      </p:pic>
      <p:sp>
        <p:nvSpPr>
          <p:cNvPr id="55" name="TextBox 54"/>
          <p:cNvSpPr txBox="1"/>
          <p:nvPr/>
        </p:nvSpPr>
        <p:spPr>
          <a:xfrm>
            <a:off x="1382360" y="3787747"/>
            <a:ext cx="84640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SQ.WW2 Auschwitz </a:t>
            </a:r>
            <a:r>
              <a:rPr lang="en-US" sz="800" strike="sngStrike" dirty="0" err="1" smtClean="0"/>
              <a:t>arbeit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macht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frein</a:t>
            </a:r>
            <a:r>
              <a:rPr lang="en-US" sz="800" strike="sngStrike" dirty="0" smtClean="0"/>
              <a:t> (</a:t>
            </a:r>
            <a:r>
              <a:rPr lang="en-US" sz="800" strike="sngStrike" dirty="0" err="1" smtClean="0"/>
              <a:t>harispre</a:t>
            </a:r>
            <a:r>
              <a:rPr lang="en-US" sz="800" strike="sngStrike" dirty="0" smtClean="0"/>
              <a:t>/worker)</a:t>
            </a:r>
            <a:r>
              <a:rPr lang="en-US" sz="800" strike="sngStrike" dirty="0" err="1" smtClean="0"/>
              <a:t>ghoeho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micheala,Wieland</a:t>
            </a:r>
            <a:r>
              <a:rPr lang="en-US" sz="800" strike="sngStrike" dirty="0" smtClean="0"/>
              <a:t>) </a:t>
            </a:r>
            <a:endParaRPr lang="en-US" sz="800" strike="sngStrike" dirty="0"/>
          </a:p>
        </p:txBody>
      </p:sp>
      <p:cxnSp>
        <p:nvCxnSpPr>
          <p:cNvPr id="57" name="Straight Connector 56"/>
          <p:cNvCxnSpPr/>
          <p:nvPr/>
        </p:nvCxnSpPr>
        <p:spPr>
          <a:xfrm>
            <a:off x="2306664" y="3906512"/>
            <a:ext cx="911130" cy="823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Picture 57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7983" y="3704583"/>
            <a:ext cx="206905" cy="206905"/>
          </a:xfrm>
          <a:prstGeom prst="rect">
            <a:avLst/>
          </a:prstGeom>
        </p:spPr>
      </p:pic>
      <p:cxnSp>
        <p:nvCxnSpPr>
          <p:cNvPr id="60" name="Straight Connector 59"/>
          <p:cNvCxnSpPr/>
          <p:nvPr/>
        </p:nvCxnSpPr>
        <p:spPr>
          <a:xfrm>
            <a:off x="2762229" y="3435494"/>
            <a:ext cx="332146" cy="6385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2005060" y="4099328"/>
            <a:ext cx="97174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Patric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swazy</a:t>
            </a:r>
            <a:r>
              <a:rPr lang="en-US" sz="800" strike="sngStrike" dirty="0" smtClean="0"/>
              <a:t> dance</a:t>
            </a:r>
            <a:endParaRPr lang="en-US" sz="800" strike="sngStrike" dirty="0"/>
          </a:p>
        </p:txBody>
      </p:sp>
      <p:cxnSp>
        <p:nvCxnSpPr>
          <p:cNvPr id="63" name="Straight Connector 62"/>
          <p:cNvCxnSpPr/>
          <p:nvPr/>
        </p:nvCxnSpPr>
        <p:spPr>
          <a:xfrm flipV="1">
            <a:off x="1460705" y="4069771"/>
            <a:ext cx="655548" cy="3376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1996796" y="4247503"/>
            <a:ext cx="267310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SQ.CPVA: </a:t>
            </a:r>
            <a:r>
              <a:rPr lang="en-US" sz="900" strike="sngStrike" dirty="0" err="1" smtClean="0"/>
              <a:t>Afican</a:t>
            </a:r>
            <a:r>
              <a:rPr lang="en-US" sz="900" strike="sngStrike" dirty="0" smtClean="0"/>
              <a:t> Flies, </a:t>
            </a:r>
            <a:r>
              <a:rPr lang="en-US" dirty="0" smtClean="0"/>
              <a:t>IPX </a:t>
            </a:r>
            <a:r>
              <a:rPr lang="en-US" sz="900" strike="sngStrike" dirty="0" err="1" smtClean="0"/>
              <a:t>Afican</a:t>
            </a:r>
            <a:r>
              <a:rPr lang="en-US" sz="900" strike="sngStrike" dirty="0" smtClean="0"/>
              <a:t> Flies</a:t>
            </a:r>
            <a:r>
              <a:rPr lang="en-US" dirty="0" smtClean="0"/>
              <a:t>  </a:t>
            </a:r>
          </a:p>
          <a:p>
            <a:r>
              <a:rPr lang="en-US" sz="800" strike="sngStrike" dirty="0" smtClean="0"/>
              <a:t>Sandra </a:t>
            </a:r>
            <a:r>
              <a:rPr lang="en-US" sz="800" strike="sngStrike" dirty="0" err="1" smtClean="0"/>
              <a:t>Proestetute</a:t>
            </a:r>
            <a:r>
              <a:rPr lang="en-US" sz="800" strike="sngStrike" dirty="0" smtClean="0"/>
              <a:t> </a:t>
            </a:r>
            <a:r>
              <a:rPr lang="en-US" dirty="0" smtClean="0"/>
              <a:t>IPX</a:t>
            </a:r>
          </a:p>
          <a:p>
            <a:r>
              <a:rPr lang="en-US" sz="800" dirty="0" smtClean="0"/>
              <a:t>JOEHPWP jogging</a:t>
            </a:r>
            <a:endParaRPr lang="en-US" sz="800" dirty="0"/>
          </a:p>
        </p:txBody>
      </p:sp>
      <p:cxnSp>
        <p:nvCxnSpPr>
          <p:cNvPr id="66" name="Straight Connector 65"/>
          <p:cNvCxnSpPr/>
          <p:nvPr/>
        </p:nvCxnSpPr>
        <p:spPr>
          <a:xfrm flipV="1">
            <a:off x="6485882" y="2212631"/>
            <a:ext cx="4354396" cy="381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8278477" y="1651899"/>
            <a:ext cx="36256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Apple</a:t>
            </a:r>
            <a:r>
              <a:rPr lang="en-US" dirty="0" smtClean="0"/>
              <a:t> $300,000.AVAIBILTIY.FBI:WMD</a:t>
            </a:r>
            <a:endParaRPr lang="en-US" dirty="0"/>
          </a:p>
        </p:txBody>
      </p:sp>
      <p:sp>
        <p:nvSpPr>
          <p:cNvPr id="68" name="TextBox 67"/>
          <p:cNvSpPr txBox="1"/>
          <p:nvPr/>
        </p:nvSpPr>
        <p:spPr>
          <a:xfrm>
            <a:off x="7874734" y="1360011"/>
            <a:ext cx="69480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Start</a:t>
            </a:r>
            <a:r>
              <a:rPr lang="en-US" dirty="0" smtClean="0"/>
              <a:t>:</a:t>
            </a:r>
          </a:p>
          <a:p>
            <a:endParaRPr lang="en-US" dirty="0"/>
          </a:p>
          <a:p>
            <a:r>
              <a:rPr lang="en-US" strike="sngStrike" dirty="0" smtClean="0"/>
              <a:t>End</a:t>
            </a:r>
            <a:r>
              <a:rPr lang="en-US" dirty="0" smtClean="0"/>
              <a:t>:</a:t>
            </a:r>
            <a:endParaRPr 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7101747" y="2261854"/>
            <a:ext cx="2293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AND </a:t>
            </a:r>
            <a:r>
              <a:rPr lang="en-US" strike="sngStrike" dirty="0" smtClean="0"/>
              <a:t>US.CREDIT.SCORE</a:t>
            </a:r>
            <a:endParaRPr lang="en-US" strike="sngStrike" dirty="0"/>
          </a:p>
        </p:txBody>
      </p:sp>
      <p:pic>
        <p:nvPicPr>
          <p:cNvPr id="70" name="Picture 69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5744" y="5284184"/>
            <a:ext cx="910313" cy="910313"/>
          </a:xfrm>
          <a:prstGeom prst="rect">
            <a:avLst/>
          </a:prstGeom>
        </p:spPr>
      </p:pic>
      <p:sp>
        <p:nvSpPr>
          <p:cNvPr id="35" name="Rectangle 34"/>
          <p:cNvSpPr/>
          <p:nvPr/>
        </p:nvSpPr>
        <p:spPr>
          <a:xfrm>
            <a:off x="1855304" y="5632421"/>
            <a:ext cx="4006601" cy="1784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/>
          <p:cNvSpPr txBox="1"/>
          <p:nvPr/>
        </p:nvSpPr>
        <p:spPr>
          <a:xfrm>
            <a:off x="2748551" y="6141241"/>
            <a:ext cx="291458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ATOMCLOICK(!WHITE.TEXAN.mv(FOSTER CITY))</a:t>
            </a:r>
            <a:endParaRPr lang="en-US" sz="1100" dirty="0"/>
          </a:p>
        </p:txBody>
      </p:sp>
      <p:cxnSp>
        <p:nvCxnSpPr>
          <p:cNvPr id="73" name="Straight Connector 72"/>
          <p:cNvCxnSpPr/>
          <p:nvPr/>
        </p:nvCxnSpPr>
        <p:spPr>
          <a:xfrm flipH="1" flipV="1">
            <a:off x="3483593" y="6245396"/>
            <a:ext cx="2403088" cy="659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Isosceles Triangle 73"/>
          <p:cNvSpPr/>
          <p:nvPr/>
        </p:nvSpPr>
        <p:spPr>
          <a:xfrm>
            <a:off x="3217794" y="5213866"/>
            <a:ext cx="2445337" cy="1188985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strike="sngStrike" dirty="0" err="1" smtClean="0">
                <a:solidFill>
                  <a:srgbClr val="FF0000"/>
                </a:solidFill>
              </a:rPr>
              <a:t>Gorbhcech</a:t>
            </a:r>
            <a:endParaRPr lang="en-US" sz="900" strike="sngStrike" dirty="0" smtClean="0">
              <a:solidFill>
                <a:srgbClr val="FF0000"/>
              </a:solidFill>
            </a:endParaRPr>
          </a:p>
          <a:p>
            <a:pPr algn="ctr"/>
            <a:r>
              <a:rPr lang="en-US" sz="900" strike="sngStrike" dirty="0" err="1" smtClean="0">
                <a:solidFill>
                  <a:srgbClr val="FF0000"/>
                </a:solidFill>
              </a:rPr>
              <a:t>Michealbach</a:t>
            </a:r>
            <a:endParaRPr lang="en-US" sz="900" strike="sngStrike" dirty="0">
              <a:solidFill>
                <a:srgbClr val="FF0000"/>
              </a:solidFill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4023547" y="5449911"/>
            <a:ext cx="99072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GOV</a:t>
            </a:r>
          </a:p>
          <a:p>
            <a:r>
              <a:rPr lang="en-US" sz="1200" dirty="0" smtClean="0"/>
              <a:t>.TERMAINOR</a:t>
            </a:r>
          </a:p>
          <a:p>
            <a:r>
              <a:rPr lang="en-US" strike="sngStrike" dirty="0" err="1" smtClean="0"/>
              <a:t>Unimog</a:t>
            </a:r>
            <a:endParaRPr lang="en-US" strike="sngStrike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08566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108065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1080655"/>
            <a:ext cx="12192000" cy="27016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347" y="3013568"/>
            <a:ext cx="6305550" cy="353110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705600" y="2173357"/>
            <a:ext cx="1551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Moody: </a:t>
            </a:r>
            <a:r>
              <a:rPr lang="en-US" strike="sngStrike" dirty="0" err="1" smtClean="0"/>
              <a:t>tarzan</a:t>
            </a:r>
            <a:endParaRPr lang="en-US" strike="sngStrike" dirty="0"/>
          </a:p>
        </p:txBody>
      </p:sp>
      <p:sp>
        <p:nvSpPr>
          <p:cNvPr id="17" name="TextBox 16"/>
          <p:cNvSpPr txBox="1"/>
          <p:nvPr/>
        </p:nvSpPr>
        <p:spPr>
          <a:xfrm>
            <a:off x="6983897" y="1842052"/>
            <a:ext cx="2660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VIRIGN.MARY.CPVA.</a:t>
            </a:r>
            <a:r>
              <a:rPr lang="en-US" strike="sngStrike" dirty="0" err="1" smtClean="0"/>
              <a:t>sticker</a:t>
            </a:r>
            <a:endParaRPr lang="en-US" strike="sngStrike" dirty="0"/>
          </a:p>
        </p:txBody>
      </p:sp>
      <p:sp>
        <p:nvSpPr>
          <p:cNvPr id="23" name="TextBox 22"/>
          <p:cNvSpPr txBox="1"/>
          <p:nvPr/>
        </p:nvSpPr>
        <p:spPr>
          <a:xfrm>
            <a:off x="8257371" y="2542689"/>
            <a:ext cx="587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jane</a:t>
            </a:r>
            <a:endParaRPr lang="en-US" strike="sngStrike" dirty="0"/>
          </a:p>
        </p:txBody>
      </p:sp>
      <p:sp>
        <p:nvSpPr>
          <p:cNvPr id="24" name="TextBox 23"/>
          <p:cNvSpPr txBox="1"/>
          <p:nvPr/>
        </p:nvSpPr>
        <p:spPr>
          <a:xfrm>
            <a:off x="6983897" y="1350818"/>
            <a:ext cx="25647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HOMCEI:LUX:VHS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tarzan</a:t>
            </a:r>
            <a:r>
              <a:rPr lang="en-US" strike="sngStrike" dirty="0" smtClean="0"/>
              <a:t>)</a:t>
            </a:r>
          </a:p>
          <a:p>
            <a:r>
              <a:rPr lang="en-US" dirty="0"/>
              <a:t>	</a:t>
            </a:r>
            <a:r>
              <a:rPr lang="en-US" sz="800" strike="sngStrike" dirty="0" err="1" smtClean="0"/>
              <a:t>gheohomiceha</a:t>
            </a:r>
            <a:r>
              <a:rPr lang="en-US" sz="800" strike="sngStrike" dirty="0" smtClean="0"/>
              <a:t>) lipstick </a:t>
            </a:r>
            <a:endParaRPr lang="en-US" sz="800" strike="sngStrike" dirty="0"/>
          </a:p>
        </p:txBody>
      </p:sp>
      <p:sp>
        <p:nvSpPr>
          <p:cNvPr id="25" name="Rectangle 24"/>
          <p:cNvSpPr/>
          <p:nvPr/>
        </p:nvSpPr>
        <p:spPr>
          <a:xfrm>
            <a:off x="8844391" y="4386470"/>
            <a:ext cx="1399539" cy="5830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1343" y="2748053"/>
            <a:ext cx="1597658" cy="840059"/>
          </a:xfrm>
          <a:prstGeom prst="rect">
            <a:avLst/>
          </a:prstGeom>
        </p:spPr>
      </p:pic>
      <p:cxnSp>
        <p:nvCxnSpPr>
          <p:cNvPr id="28" name="Straight Connector 27"/>
          <p:cNvCxnSpPr/>
          <p:nvPr/>
        </p:nvCxnSpPr>
        <p:spPr>
          <a:xfrm>
            <a:off x="10137913" y="2211384"/>
            <a:ext cx="1431235" cy="21750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002" y="1531671"/>
            <a:ext cx="1792013" cy="1195684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3012300" y="2324273"/>
            <a:ext cx="190148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HOMCEI:NANA</a:t>
            </a:r>
          </a:p>
          <a:p>
            <a:r>
              <a:rPr lang="en-US" sz="800" strike="sngStrike" dirty="0" smtClean="0"/>
              <a:t>Fatal attraction, </a:t>
            </a:r>
            <a:r>
              <a:rPr lang="en-US" sz="800" strike="sngStrike" dirty="0" err="1" smtClean="0"/>
              <a:t>amy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borgoff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glu</a:t>
            </a:r>
            <a:r>
              <a:rPr lang="en-US" sz="800" strike="sngStrike" dirty="0" smtClean="0"/>
              <a:t> SF </a:t>
            </a:r>
            <a:r>
              <a:rPr lang="en-US" sz="800" strike="sngStrike" dirty="0" err="1" smtClean="0"/>
              <a:t>exibit</a:t>
            </a:r>
            <a:endParaRPr lang="en-US" sz="800" strike="sngStrike" dirty="0"/>
          </a:p>
        </p:txBody>
      </p:sp>
      <p:cxnSp>
        <p:nvCxnSpPr>
          <p:cNvPr id="32" name="Straight Connector 31"/>
          <p:cNvCxnSpPr>
            <a:endCxn id="30" idx="1"/>
          </p:cNvCxnSpPr>
          <p:nvPr/>
        </p:nvCxnSpPr>
        <p:spPr>
          <a:xfrm>
            <a:off x="357809" y="1673983"/>
            <a:ext cx="2654491" cy="8965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5102" y="2523996"/>
            <a:ext cx="615441" cy="344647"/>
          </a:xfrm>
          <a:prstGeom prst="rect">
            <a:avLst/>
          </a:prstGeom>
        </p:spPr>
      </p:pic>
      <p:cxnSp>
        <p:nvCxnSpPr>
          <p:cNvPr id="35" name="Straight Connector 34"/>
          <p:cNvCxnSpPr/>
          <p:nvPr/>
        </p:nvCxnSpPr>
        <p:spPr>
          <a:xfrm>
            <a:off x="4704522" y="2324273"/>
            <a:ext cx="1139687" cy="58774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3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5414" y="1812024"/>
            <a:ext cx="408951" cy="412388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2178" y="1499958"/>
            <a:ext cx="535694" cy="531230"/>
          </a:xfrm>
          <a:prstGeom prst="rect">
            <a:avLst/>
          </a:prstGeom>
        </p:spPr>
      </p:pic>
      <p:cxnSp>
        <p:nvCxnSpPr>
          <p:cNvPr id="40" name="Straight Connector 39"/>
          <p:cNvCxnSpPr/>
          <p:nvPr/>
        </p:nvCxnSpPr>
        <p:spPr>
          <a:xfrm>
            <a:off x="4913783" y="1531671"/>
            <a:ext cx="646760" cy="9923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3501105" y="1307440"/>
            <a:ext cx="4007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INTERNTE PAYMENTS</a:t>
            </a:r>
          </a:p>
          <a:p>
            <a:r>
              <a:rPr lang="en-US" dirty="0" smtClean="0"/>
              <a:t>2010 NAME CHANE </a:t>
            </a:r>
            <a:r>
              <a:rPr lang="en-US" sz="1050" strike="sngStrike" dirty="0" smtClean="0"/>
              <a:t>(free pizza, </a:t>
            </a:r>
            <a:r>
              <a:rPr lang="en-US" sz="1050" strike="sngStrike" dirty="0" err="1" smtClean="0"/>
              <a:t>piza</a:t>
            </a:r>
            <a:r>
              <a:rPr lang="en-US" sz="1050" strike="sngStrike" dirty="0" smtClean="0"/>
              <a:t> </a:t>
            </a:r>
            <a:r>
              <a:rPr lang="en-US" sz="1050" strike="sngStrike" dirty="0" err="1" smtClean="0"/>
              <a:t>restua</a:t>
            </a:r>
            <a:r>
              <a:rPr lang="en-US" sz="1050" strike="sngStrike" dirty="0" smtClean="0"/>
              <a:t> VISA FRANE)</a:t>
            </a:r>
            <a:endParaRPr lang="en-US" sz="1050" strike="sngStrike" dirty="0"/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5070" y="3179158"/>
            <a:ext cx="700501" cy="700501"/>
          </a:xfrm>
          <a:prstGeom prst="rect">
            <a:avLst/>
          </a:prstGeom>
        </p:spPr>
      </p:pic>
      <p:cxnSp>
        <p:nvCxnSpPr>
          <p:cNvPr id="44" name="Straight Connector 43"/>
          <p:cNvCxnSpPr/>
          <p:nvPr/>
        </p:nvCxnSpPr>
        <p:spPr>
          <a:xfrm>
            <a:off x="10931031" y="2727355"/>
            <a:ext cx="1260969" cy="170804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17" idx="3"/>
          </p:cNvCxnSpPr>
          <p:nvPr/>
        </p:nvCxnSpPr>
        <p:spPr>
          <a:xfrm>
            <a:off x="9644625" y="2026718"/>
            <a:ext cx="1740695" cy="9868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Picture 4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4238" y="2868643"/>
            <a:ext cx="646250" cy="646250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10243930" y="2910672"/>
            <a:ext cx="1656522" cy="64625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" name="Straight Connector 49"/>
          <p:cNvCxnSpPr/>
          <p:nvPr/>
        </p:nvCxnSpPr>
        <p:spPr>
          <a:xfrm flipV="1">
            <a:off x="4412974" y="1842052"/>
            <a:ext cx="1147569" cy="3313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/>
          <p:cNvSpPr/>
          <p:nvPr/>
        </p:nvSpPr>
        <p:spPr>
          <a:xfrm>
            <a:off x="7715667" y="6086436"/>
            <a:ext cx="38579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/>
              <a:t>pizza </a:t>
            </a:r>
            <a:r>
              <a:rPr lang="en-US" strike="sngStrike" dirty="0" err="1"/>
              <a:t>restauton</a:t>
            </a:r>
            <a:r>
              <a:rPr lang="en-US" strike="sngStrike" dirty="0"/>
              <a:t> </a:t>
            </a:r>
            <a:r>
              <a:rPr lang="en-US" strike="sngStrike" dirty="0" err="1"/>
              <a:t>moutain</a:t>
            </a:r>
            <a:r>
              <a:rPr lang="en-US" strike="sngStrike" dirty="0"/>
              <a:t> view </a:t>
            </a:r>
            <a:r>
              <a:rPr lang="en-US" strike="sngStrike" dirty="0" err="1"/>
              <a:t>charlston</a:t>
            </a:r>
            <a:endParaRPr lang="en-US" strike="sngStrike" dirty="0"/>
          </a:p>
        </p:txBody>
      </p:sp>
      <p:pic>
        <p:nvPicPr>
          <p:cNvPr id="53" name="Picture 5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3110" y="5667916"/>
            <a:ext cx="408951" cy="412388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4328" y="5594248"/>
            <a:ext cx="535694" cy="531230"/>
          </a:xfrm>
          <a:prstGeom prst="rect">
            <a:avLst/>
          </a:prstGeom>
        </p:spPr>
      </p:pic>
      <p:cxnSp>
        <p:nvCxnSpPr>
          <p:cNvPr id="56" name="Straight Connector 55"/>
          <p:cNvCxnSpPr/>
          <p:nvPr/>
        </p:nvCxnSpPr>
        <p:spPr>
          <a:xfrm>
            <a:off x="8240022" y="5433391"/>
            <a:ext cx="604369" cy="8377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Picture 56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6268" y="5483390"/>
            <a:ext cx="1095783" cy="583469"/>
          </a:xfrm>
          <a:prstGeom prst="rect">
            <a:avLst/>
          </a:prstGeom>
        </p:spPr>
      </p:pic>
      <p:cxnSp>
        <p:nvCxnSpPr>
          <p:cNvPr id="59" name="Straight Connector 58"/>
          <p:cNvCxnSpPr/>
          <p:nvPr/>
        </p:nvCxnSpPr>
        <p:spPr>
          <a:xfrm>
            <a:off x="8752061" y="5261113"/>
            <a:ext cx="1491869" cy="10099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66243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108065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1055617"/>
            <a:ext cx="12192000" cy="27016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291" y="3325660"/>
            <a:ext cx="3314700" cy="33147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534422" y="1728592"/>
            <a:ext cx="6363222" cy="319413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5336349" y="3020860"/>
            <a:ext cx="6363222" cy="3194137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0654" y="1732331"/>
            <a:ext cx="1085850" cy="5334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1332194"/>
            <a:ext cx="51305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333333"/>
                </a:solidFill>
                <a:latin typeface="Arial" panose="020B0604020202020204" pitchFamily="34" charset="0"/>
              </a:rPr>
              <a:t>Child Pornography Victim Assistance (CPVA)</a:t>
            </a:r>
            <a:endParaRPr lang="en-US" b="1" i="0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7199" y="1736070"/>
            <a:ext cx="1624074" cy="52592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879" y="2436238"/>
            <a:ext cx="2577579" cy="1449888"/>
          </a:xfrm>
          <a:prstGeom prst="rect">
            <a:avLst/>
          </a:prstGeom>
        </p:spPr>
      </p:pic>
      <p:sp>
        <p:nvSpPr>
          <p:cNvPr id="13" name="Oval 12"/>
          <p:cNvSpPr/>
          <p:nvPr/>
        </p:nvSpPr>
        <p:spPr>
          <a:xfrm>
            <a:off x="4742236" y="2180107"/>
            <a:ext cx="2066794" cy="196215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4115673" y="3695018"/>
            <a:ext cx="4389368" cy="321096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/>
          <p:cNvSpPr/>
          <p:nvPr/>
        </p:nvSpPr>
        <p:spPr>
          <a:xfrm>
            <a:off x="5671333" y="3667952"/>
            <a:ext cx="639024" cy="2547045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trike="sngStrike" dirty="0"/>
          </a:p>
        </p:txBody>
      </p:sp>
      <p:sp>
        <p:nvSpPr>
          <p:cNvPr id="15" name="Rectangle 14"/>
          <p:cNvSpPr/>
          <p:nvPr/>
        </p:nvSpPr>
        <p:spPr>
          <a:xfrm>
            <a:off x="5656046" y="6148119"/>
            <a:ext cx="8362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trike="sngStrike" dirty="0"/>
              <a:t>Lim, Ty</a:t>
            </a:r>
          </a:p>
        </p:txBody>
      </p:sp>
      <p:sp>
        <p:nvSpPr>
          <p:cNvPr id="16" name="Oval 15"/>
          <p:cNvSpPr/>
          <p:nvPr/>
        </p:nvSpPr>
        <p:spPr>
          <a:xfrm>
            <a:off x="5094736" y="2174568"/>
            <a:ext cx="1361794" cy="543838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strike="sngStrike" dirty="0" smtClean="0"/>
              <a:t>WebSphere</a:t>
            </a:r>
            <a:endParaRPr lang="en-US" sz="900" strike="sngStrike" dirty="0"/>
          </a:p>
        </p:txBody>
      </p:sp>
      <p:sp>
        <p:nvSpPr>
          <p:cNvPr id="18" name="TextBox 17"/>
          <p:cNvSpPr txBox="1"/>
          <p:nvPr/>
        </p:nvSpPr>
        <p:spPr>
          <a:xfrm>
            <a:off x="5130506" y="2785476"/>
            <a:ext cx="20794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41.ProshG</a:t>
            </a:r>
          </a:p>
          <a:p>
            <a:r>
              <a:rPr lang="en-US" dirty="0" smtClean="0"/>
              <a:t>CERTIFICATE:SCPM</a:t>
            </a:r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02" y="1728592"/>
            <a:ext cx="1034183" cy="1034183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0883885" y="1288066"/>
            <a:ext cx="13890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MILITARY</a:t>
            </a:r>
          </a:p>
          <a:p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middelfield</a:t>
            </a:r>
            <a:r>
              <a:rPr lang="en-US" sz="800" strike="sngStrike" dirty="0" smtClean="0"/>
              <a:t> road777)</a:t>
            </a:r>
            <a:endParaRPr lang="en-US" sz="800" strike="sngStrike" dirty="0"/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53925" y="3074146"/>
            <a:ext cx="292644" cy="290393"/>
          </a:xfrm>
          <a:prstGeom prst="rect">
            <a:avLst/>
          </a:prstGeom>
        </p:spPr>
      </p:pic>
      <p:cxnSp>
        <p:nvCxnSpPr>
          <p:cNvPr id="27" name="Straight Connector 26"/>
          <p:cNvCxnSpPr/>
          <p:nvPr/>
        </p:nvCxnSpPr>
        <p:spPr>
          <a:xfrm>
            <a:off x="4870579" y="2981617"/>
            <a:ext cx="259927" cy="41094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5336349" y="4434214"/>
            <a:ext cx="1653174" cy="14780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V="1">
            <a:off x="388307" y="2436238"/>
            <a:ext cx="3727366" cy="35637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V="1">
            <a:off x="2530258" y="1736070"/>
            <a:ext cx="2004164" cy="5259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Picture 6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3103" y="1659972"/>
            <a:ext cx="2095500" cy="2857500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128" y="4565564"/>
            <a:ext cx="1684607" cy="2200613"/>
          </a:xfrm>
          <a:prstGeom prst="rect">
            <a:avLst/>
          </a:prstGeom>
        </p:spPr>
      </p:pic>
      <p:sp>
        <p:nvSpPr>
          <p:cNvPr id="65" name="Rectangle 64"/>
          <p:cNvSpPr/>
          <p:nvPr/>
        </p:nvSpPr>
        <p:spPr>
          <a:xfrm>
            <a:off x="9878694" y="4565564"/>
            <a:ext cx="510666" cy="2200613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4" name="Straight Connector 63"/>
          <p:cNvCxnSpPr/>
          <p:nvPr/>
        </p:nvCxnSpPr>
        <p:spPr>
          <a:xfrm>
            <a:off x="9457151" y="4434214"/>
            <a:ext cx="2815832" cy="208323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Oval 65"/>
          <p:cNvSpPr/>
          <p:nvPr/>
        </p:nvSpPr>
        <p:spPr>
          <a:xfrm>
            <a:off x="11210160" y="4534607"/>
            <a:ext cx="890486" cy="21824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strike="sngStrike" dirty="0" smtClean="0"/>
              <a:t>Tivoli</a:t>
            </a:r>
            <a:endParaRPr lang="en-US" sz="900" strike="sngStrike" dirty="0"/>
          </a:p>
        </p:txBody>
      </p:sp>
      <p:pic>
        <p:nvPicPr>
          <p:cNvPr id="67" name="Picture 66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9319" y="6214997"/>
            <a:ext cx="373125" cy="484874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0351" y="5665491"/>
            <a:ext cx="361013" cy="483831"/>
          </a:xfrm>
          <a:prstGeom prst="rect">
            <a:avLst/>
          </a:prstGeom>
        </p:spPr>
      </p:pic>
      <p:cxnSp>
        <p:nvCxnSpPr>
          <p:cNvPr id="69" name="Straight Connector 68"/>
          <p:cNvCxnSpPr>
            <a:stCxn id="65" idx="1"/>
          </p:cNvCxnSpPr>
          <p:nvPr/>
        </p:nvCxnSpPr>
        <p:spPr>
          <a:xfrm>
            <a:off x="9878694" y="5665871"/>
            <a:ext cx="548095" cy="44970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>
            <a:off x="9835716" y="6131904"/>
            <a:ext cx="548095" cy="44970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979432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08065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1080655"/>
            <a:ext cx="12192000" cy="27016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4560" y="1649130"/>
            <a:ext cx="3219450" cy="42862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5102" y="3512127"/>
            <a:ext cx="3858460" cy="2160738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5937337" y="1866378"/>
            <a:ext cx="2480153" cy="35323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37787" y="6233692"/>
            <a:ext cx="1938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12:54 Police Sirens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03562" y="1470170"/>
            <a:ext cx="3353517" cy="1922605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>
          <a:xfrm flipH="1">
            <a:off x="801666" y="1470170"/>
            <a:ext cx="787887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739036" y="1649130"/>
            <a:ext cx="87682" cy="27976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975173" y="4196219"/>
            <a:ext cx="6202240" cy="2004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2730674" y="4446740"/>
            <a:ext cx="4446739" cy="1457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7390356" y="2931090"/>
            <a:ext cx="942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IBM ITIL</a:t>
            </a:r>
            <a:endParaRPr lang="en-US" strike="sngStrike" dirty="0"/>
          </a:p>
        </p:txBody>
      </p:sp>
      <p:cxnSp>
        <p:nvCxnSpPr>
          <p:cNvPr id="22" name="Straight Arrow Connector 21"/>
          <p:cNvCxnSpPr/>
          <p:nvPr/>
        </p:nvCxnSpPr>
        <p:spPr>
          <a:xfrm flipH="1" flipV="1">
            <a:off x="11260899" y="2161310"/>
            <a:ext cx="75156" cy="31898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0017245" y="5207359"/>
            <a:ext cx="16230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George </a:t>
            </a:r>
            <a:r>
              <a:rPr lang="en-US" strike="sngStrike" dirty="0" err="1" smtClean="0"/>
              <a:t>Barby</a:t>
            </a:r>
            <a:endParaRPr lang="en-US" strike="sngStrike" dirty="0" smtClean="0"/>
          </a:p>
          <a:p>
            <a:r>
              <a:rPr lang="en-US" dirty="0" err="1" smtClean="0"/>
              <a:t>Recommed</a:t>
            </a:r>
            <a:r>
              <a:rPr lang="en-US" dirty="0" smtClean="0"/>
              <a:t> ITIL</a:t>
            </a:r>
            <a:endParaRPr lang="en-US" dirty="0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9184" y="5263444"/>
            <a:ext cx="821633" cy="1101157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9344416" y="3756218"/>
            <a:ext cx="2075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CPVA.</a:t>
            </a:r>
            <a:r>
              <a:rPr lang="en-US" strike="sngStrike" dirty="0" err="1" smtClean="0"/>
              <a:t>story.Cheating</a:t>
            </a:r>
            <a:endParaRPr lang="en-US" strike="sngStrike" dirty="0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8573" y="4163765"/>
            <a:ext cx="492233" cy="492233"/>
          </a:xfrm>
          <a:prstGeom prst="rect">
            <a:avLst/>
          </a:prstGeom>
        </p:spPr>
      </p:pic>
      <p:cxnSp>
        <p:nvCxnSpPr>
          <p:cNvPr id="31" name="Straight Connector 30"/>
          <p:cNvCxnSpPr/>
          <p:nvPr/>
        </p:nvCxnSpPr>
        <p:spPr>
          <a:xfrm flipV="1">
            <a:off x="10480320" y="4196219"/>
            <a:ext cx="939664" cy="6513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66192" y="3430701"/>
            <a:ext cx="543533" cy="339297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8767142" y="3693083"/>
            <a:ext cx="236154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/>
              <a:t>Other; !AVABILITY.!</a:t>
            </a:r>
            <a:r>
              <a:rPr lang="en-US" sz="1050" dirty="0" err="1" smtClean="0"/>
              <a:t>BLAKC.WHITE.</a:t>
            </a:r>
            <a:r>
              <a:rPr lang="en-US" sz="1050" strike="sngStrike" dirty="0" err="1" smtClean="0"/>
              <a:t>infant</a:t>
            </a:r>
            <a:endParaRPr lang="en-US" sz="1050" strike="sngStrike" dirty="0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37297" y="5933691"/>
            <a:ext cx="1796051" cy="821231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8017736" y="6418358"/>
            <a:ext cx="1628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CVPA.mips.z</a:t>
            </a:r>
            <a:r>
              <a:rPr lang="en-US" dirty="0" smtClean="0"/>
              <a:t>/</a:t>
            </a:r>
            <a:r>
              <a:rPr lang="en-US" dirty="0" err="1" smtClean="0"/>
              <a:t>os</a:t>
            </a:r>
            <a:endParaRPr lang="en-US" dirty="0"/>
          </a:p>
        </p:txBody>
      </p:sp>
      <p:cxnSp>
        <p:nvCxnSpPr>
          <p:cNvPr id="37" name="Straight Connector 36"/>
          <p:cNvCxnSpPr/>
          <p:nvPr/>
        </p:nvCxnSpPr>
        <p:spPr>
          <a:xfrm>
            <a:off x="5724395" y="5919789"/>
            <a:ext cx="2417523" cy="68323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35" idx="3"/>
          </p:cNvCxnSpPr>
          <p:nvPr/>
        </p:nvCxnSpPr>
        <p:spPr>
          <a:xfrm flipH="1">
            <a:off x="8680537" y="6603024"/>
            <a:ext cx="96578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Picture 3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9477" y="1558109"/>
            <a:ext cx="1934369" cy="1934369"/>
          </a:xfrm>
          <a:prstGeom prst="rect">
            <a:avLst/>
          </a:prstGeom>
        </p:spPr>
      </p:pic>
      <p:cxnSp>
        <p:nvCxnSpPr>
          <p:cNvPr id="42" name="Straight Connector 41"/>
          <p:cNvCxnSpPr/>
          <p:nvPr/>
        </p:nvCxnSpPr>
        <p:spPr>
          <a:xfrm>
            <a:off x="4945102" y="1649130"/>
            <a:ext cx="3037436" cy="11350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flipH="1">
            <a:off x="6676373" y="3194137"/>
            <a:ext cx="914400" cy="32242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flipV="1">
            <a:off x="8530225" y="1350818"/>
            <a:ext cx="3093928" cy="18433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9893668" y="5852703"/>
            <a:ext cx="27342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OFFSITE: </a:t>
            </a:r>
          </a:p>
          <a:p>
            <a:r>
              <a:rPr lang="en-US" dirty="0" smtClean="0"/>
              <a:t>ATOMCLOCK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garner,mexicon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pornophy</a:t>
            </a:r>
            <a:r>
              <a:rPr lang="en-US" sz="800" strike="sngStrike" dirty="0" smtClean="0"/>
              <a:t> star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51" name="Rectangle 50"/>
          <p:cNvSpPr/>
          <p:nvPr/>
        </p:nvSpPr>
        <p:spPr>
          <a:xfrm>
            <a:off x="9757229" y="4981709"/>
            <a:ext cx="8883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ONSITE</a:t>
            </a:r>
            <a:endParaRPr lang="en-US" b="1" dirty="0"/>
          </a:p>
        </p:txBody>
      </p:sp>
      <p:cxnSp>
        <p:nvCxnSpPr>
          <p:cNvPr id="53" name="Straight Connector 52"/>
          <p:cNvCxnSpPr/>
          <p:nvPr/>
        </p:nvCxnSpPr>
        <p:spPr>
          <a:xfrm>
            <a:off x="9880817" y="4847573"/>
            <a:ext cx="501383" cy="5034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9247031" y="4847573"/>
            <a:ext cx="646637" cy="19401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V="1">
            <a:off x="9893668" y="5634014"/>
            <a:ext cx="1825318" cy="762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 flipV="1">
            <a:off x="4076293" y="2272477"/>
            <a:ext cx="1757837" cy="9216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Picture 5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9348" y="4171615"/>
            <a:ext cx="759846" cy="987416"/>
          </a:xfrm>
          <a:prstGeom prst="rect">
            <a:avLst/>
          </a:prstGeom>
        </p:spPr>
      </p:pic>
      <p:cxnSp>
        <p:nvCxnSpPr>
          <p:cNvPr id="61" name="Straight Connector 60"/>
          <p:cNvCxnSpPr/>
          <p:nvPr/>
        </p:nvCxnSpPr>
        <p:spPr>
          <a:xfrm>
            <a:off x="9136076" y="4000756"/>
            <a:ext cx="646637" cy="19401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Picture 61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2478" y="4135514"/>
            <a:ext cx="639291" cy="856782"/>
          </a:xfrm>
          <a:prstGeom prst="rect">
            <a:avLst/>
          </a:prstGeom>
        </p:spPr>
      </p:pic>
      <p:cxnSp>
        <p:nvCxnSpPr>
          <p:cNvPr id="64" name="Straight Connector 63"/>
          <p:cNvCxnSpPr/>
          <p:nvPr/>
        </p:nvCxnSpPr>
        <p:spPr>
          <a:xfrm flipH="1" flipV="1">
            <a:off x="9757229" y="4000756"/>
            <a:ext cx="1371457" cy="109855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891272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797" y="2008475"/>
            <a:ext cx="2231025" cy="125072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480472" y="1969808"/>
            <a:ext cx="455990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FBI:KIDNAPPNG.nonPolciMarktinId</a:t>
            </a:r>
            <a:r>
              <a:rPr lang="en-US" dirty="0" smtClean="0"/>
              <a:t>(</a:t>
            </a:r>
            <a:r>
              <a:rPr lang="en-US" strike="sngStrike" dirty="0" smtClean="0"/>
              <a:t>turtleneck</a:t>
            </a:r>
            <a:r>
              <a:rPr lang="en-US" dirty="0" smtClean="0"/>
              <a:t>)</a:t>
            </a:r>
          </a:p>
          <a:p>
            <a:r>
              <a:rPr lang="en-US" dirty="0" smtClean="0"/>
              <a:t>JFK(HOMCE:JEUSE </a:t>
            </a:r>
            <a:r>
              <a:rPr lang="en-US" strike="sngStrike" dirty="0" err="1" smtClean="0"/>
              <a:t>turle</a:t>
            </a:r>
            <a:r>
              <a:rPr lang="en-US" strike="sngStrike" dirty="0" smtClean="0"/>
              <a:t>)</a:t>
            </a:r>
          </a:p>
          <a:p>
            <a:r>
              <a:rPr lang="en-US" strike="sngStrik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</a:t>
            </a:r>
          </a:p>
        </p:txBody>
      </p:sp>
      <p:sp>
        <p:nvSpPr>
          <p:cNvPr id="6" name="Rectangle 5"/>
          <p:cNvSpPr/>
          <p:nvPr/>
        </p:nvSpPr>
        <p:spPr>
          <a:xfrm>
            <a:off x="3634915" y="2440902"/>
            <a:ext cx="19307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 smtClean="0"/>
              <a:t>Cuban: tabula rasa</a:t>
            </a:r>
            <a:endParaRPr lang="en-US" strike="sngStrike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12192000" cy="108065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1080655"/>
            <a:ext cx="12192000" cy="27016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801666" y="1969808"/>
            <a:ext cx="4456090" cy="12811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0" y="1517572"/>
            <a:ext cx="51305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333333"/>
                </a:solidFill>
                <a:latin typeface="Arial" panose="020B0604020202020204" pitchFamily="34" charset="0"/>
              </a:rPr>
              <a:t>Child Pornography Victim Assistance (CPVA)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0472" y="3512128"/>
            <a:ext cx="6366010" cy="236043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645" y="3667704"/>
            <a:ext cx="2231025" cy="1250726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>
            <a:off x="337208" y="3690421"/>
            <a:ext cx="4456090" cy="12811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443" y="3498036"/>
            <a:ext cx="533400" cy="29181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442434" y="3387253"/>
            <a:ext cx="34043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L3  </a:t>
            </a:r>
            <a:r>
              <a:rPr lang="en-US" b="1" dirty="0" smtClean="0"/>
              <a:t>SWAT,   </a:t>
            </a:r>
            <a:r>
              <a:rPr lang="en-US" b="1" dirty="0" err="1" smtClean="0"/>
              <a:t>Niku</a:t>
            </a:r>
            <a:r>
              <a:rPr lang="en-US" b="1" dirty="0" smtClean="0"/>
              <a:t> Elk </a:t>
            </a:r>
            <a:r>
              <a:rPr lang="en-US" b="1" dirty="0" err="1" smtClean="0"/>
              <a:t>Camin</a:t>
            </a:r>
            <a:r>
              <a:rPr lang="en-US" b="1" dirty="0" smtClean="0"/>
              <a:t> </a:t>
            </a:r>
            <a:r>
              <a:rPr lang="en-US" b="1" dirty="0" err="1" smtClean="0"/>
              <a:t>hosital</a:t>
            </a:r>
            <a:endParaRPr lang="en-US" b="1" dirty="0"/>
          </a:p>
        </p:txBody>
      </p:sp>
      <p:sp>
        <p:nvSpPr>
          <p:cNvPr id="18" name="Rectangle 17"/>
          <p:cNvSpPr/>
          <p:nvPr/>
        </p:nvSpPr>
        <p:spPr>
          <a:xfrm>
            <a:off x="337208" y="3140243"/>
            <a:ext cx="51305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333333"/>
                </a:solidFill>
                <a:latin typeface="Arial" panose="020B0604020202020204" pitchFamily="34" charset="0"/>
              </a:rPr>
              <a:t>Child Pornography Victim Assistance (CPVA)</a:t>
            </a: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90152" y="3498036"/>
            <a:ext cx="1094704" cy="1923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2627290" y="3509575"/>
            <a:ext cx="2615299" cy="1581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2472744" y="3140243"/>
            <a:ext cx="8242479" cy="25779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873" y="5665631"/>
            <a:ext cx="2081949" cy="1167153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801666" y="1969808"/>
            <a:ext cx="2678806" cy="4888192"/>
          </a:xfrm>
          <a:prstGeom prst="rect">
            <a:avLst/>
          </a:prstGeom>
          <a:noFill/>
          <a:ln w="762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/>
          <p:cNvCxnSpPr/>
          <p:nvPr/>
        </p:nvCxnSpPr>
        <p:spPr>
          <a:xfrm flipH="1">
            <a:off x="3634915" y="2008475"/>
            <a:ext cx="6436364" cy="10180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9394957" y="1625931"/>
            <a:ext cx="2640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runner: </a:t>
            </a:r>
            <a:r>
              <a:rPr lang="en-US" strike="sngStrike" dirty="0" err="1" smtClean="0"/>
              <a:t>Jp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morganbroolyn</a:t>
            </a:r>
            <a:endParaRPr lang="en-US" strike="sngStrike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9504608" y="1517572"/>
            <a:ext cx="721217" cy="9139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9362962" y="1558593"/>
            <a:ext cx="2672526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b="1" dirty="0">
                <a:solidFill>
                  <a:srgbClr val="333333"/>
                </a:solidFill>
                <a:latin typeface="Arial" panose="020B0604020202020204" pitchFamily="34" charset="0"/>
              </a:rPr>
              <a:t>Child Pornography Victim Assistance (CPVA)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0103274" y="1902290"/>
            <a:ext cx="9422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“Touch”</a:t>
            </a:r>
            <a:endParaRPr lang="en-US" strike="sngStrike" dirty="0"/>
          </a:p>
        </p:txBody>
      </p:sp>
      <p:sp>
        <p:nvSpPr>
          <p:cNvPr id="34" name="Rectangle 33"/>
          <p:cNvSpPr/>
          <p:nvPr/>
        </p:nvSpPr>
        <p:spPr>
          <a:xfrm>
            <a:off x="11104843" y="1300568"/>
            <a:ext cx="10871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MILITARY</a:t>
            </a:r>
          </a:p>
        </p:txBody>
      </p:sp>
    </p:spTree>
    <p:extLst>
      <p:ext uri="{BB962C8B-B14F-4D97-AF65-F5344CB8AC3E}">
        <p14:creationId xmlns:p14="http://schemas.microsoft.com/office/powerpoint/2010/main" val="25584553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108065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1080655"/>
            <a:ext cx="12192000" cy="27016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4435225" y="1976644"/>
            <a:ext cx="33215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/</a:t>
            </a:r>
            <a:r>
              <a:rPr lang="en-US" b="1" dirty="0" err="1" smtClean="0"/>
              <a:t>nonPolice</a:t>
            </a:r>
            <a:r>
              <a:rPr lang="en-US" b="1" dirty="0" smtClean="0"/>
              <a:t>/</a:t>
            </a:r>
            <a:r>
              <a:rPr lang="en-US" b="1" dirty="0" err="1" smtClean="0"/>
              <a:t>wsdl</a:t>
            </a:r>
            <a:r>
              <a:rPr lang="en-US" b="1" dirty="0" smtClean="0"/>
              <a:t>/</a:t>
            </a:r>
            <a:r>
              <a:rPr lang="en-US" b="1" dirty="0" err="1" smtClean="0"/>
              <a:t>nonPolice.wsdl</a:t>
            </a:r>
            <a:endParaRPr lang="en-US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9333" y="3325383"/>
            <a:ext cx="816659" cy="816659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2244205" y="3325383"/>
            <a:ext cx="1878904" cy="8166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5225" y="2616343"/>
            <a:ext cx="710917" cy="710917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6142" y="2796301"/>
            <a:ext cx="489099" cy="351000"/>
          </a:xfrm>
          <a:prstGeom prst="rect">
            <a:avLst/>
          </a:prstGeom>
        </p:spPr>
      </p:pic>
      <p:cxnSp>
        <p:nvCxnSpPr>
          <p:cNvPr id="27" name="Straight Connector 26"/>
          <p:cNvCxnSpPr/>
          <p:nvPr/>
        </p:nvCxnSpPr>
        <p:spPr>
          <a:xfrm>
            <a:off x="4435225" y="2616343"/>
            <a:ext cx="710917" cy="11164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5047989" y="2569639"/>
            <a:ext cx="587252" cy="7576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3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0056" y="2760522"/>
            <a:ext cx="367949" cy="367949"/>
          </a:xfrm>
          <a:prstGeom prst="rect">
            <a:avLst/>
          </a:prstGeom>
        </p:spPr>
      </p:pic>
      <p:cxnSp>
        <p:nvCxnSpPr>
          <p:cNvPr id="38" name="Straight Connector 37"/>
          <p:cNvCxnSpPr/>
          <p:nvPr/>
        </p:nvCxnSpPr>
        <p:spPr>
          <a:xfrm>
            <a:off x="5635241" y="2569639"/>
            <a:ext cx="1116288" cy="10253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Picture 3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5509" y="3507218"/>
            <a:ext cx="594547" cy="436454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7179" y="3469683"/>
            <a:ext cx="470810" cy="470810"/>
          </a:xfrm>
          <a:prstGeom prst="rect">
            <a:avLst/>
          </a:prstGeom>
        </p:spPr>
      </p:pic>
      <p:cxnSp>
        <p:nvCxnSpPr>
          <p:cNvPr id="41" name="Straight Connector 40"/>
          <p:cNvCxnSpPr/>
          <p:nvPr/>
        </p:nvCxnSpPr>
        <p:spPr>
          <a:xfrm>
            <a:off x="4601552" y="3323959"/>
            <a:ext cx="1116288" cy="10253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4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21756" y="4467897"/>
            <a:ext cx="3766532" cy="2145845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51529" y="2598974"/>
            <a:ext cx="5210175" cy="704850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51529" y="3566301"/>
            <a:ext cx="5210175" cy="704850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6815491" y="3250397"/>
            <a:ext cx="2186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Operation: </a:t>
            </a:r>
            <a:r>
              <a:rPr lang="en-US" dirty="0" smtClean="0"/>
              <a:t>AVABILITY</a:t>
            </a:r>
            <a:endParaRPr lang="en-US" dirty="0"/>
          </a:p>
        </p:txBody>
      </p:sp>
      <p:sp>
        <p:nvSpPr>
          <p:cNvPr id="46" name="Rectangle 45"/>
          <p:cNvSpPr/>
          <p:nvPr/>
        </p:nvSpPr>
        <p:spPr>
          <a:xfrm>
            <a:off x="6751529" y="2264446"/>
            <a:ext cx="27862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 smtClean="0"/>
              <a:t>Project:</a:t>
            </a:r>
            <a:r>
              <a:rPr lang="en-US" dirty="0" err="1" smtClean="0"/>
              <a:t>System</a:t>
            </a:r>
            <a:r>
              <a:rPr lang="en-US" dirty="0" smtClean="0"/>
              <a:t> Engineering</a:t>
            </a:r>
            <a:endParaRPr lang="en-US" dirty="0"/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364" y="2008709"/>
            <a:ext cx="2276190" cy="2133333"/>
          </a:xfrm>
          <a:prstGeom prst="rect">
            <a:avLst/>
          </a:prstGeom>
        </p:spPr>
      </p:pic>
      <p:cxnSp>
        <p:nvCxnSpPr>
          <p:cNvPr id="49" name="Straight Connector 48"/>
          <p:cNvCxnSpPr/>
          <p:nvPr/>
        </p:nvCxnSpPr>
        <p:spPr>
          <a:xfrm>
            <a:off x="141186" y="1961650"/>
            <a:ext cx="280583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196438" y="1592318"/>
            <a:ext cx="1272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Application</a:t>
            </a:r>
            <a:endParaRPr lang="en-US" b="1" dirty="0"/>
          </a:p>
        </p:txBody>
      </p:sp>
      <p:cxnSp>
        <p:nvCxnSpPr>
          <p:cNvPr id="51" name="Straight Connector 50"/>
          <p:cNvCxnSpPr/>
          <p:nvPr/>
        </p:nvCxnSpPr>
        <p:spPr>
          <a:xfrm>
            <a:off x="141186" y="5370817"/>
            <a:ext cx="280583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9155874" y="1955957"/>
            <a:ext cx="280583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3655992" y="1592318"/>
            <a:ext cx="883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Journal</a:t>
            </a:r>
            <a:endParaRPr lang="en-US" b="1" dirty="0"/>
          </a:p>
        </p:txBody>
      </p:sp>
      <p:cxnSp>
        <p:nvCxnSpPr>
          <p:cNvPr id="54" name="Straight Connector 53"/>
          <p:cNvCxnSpPr/>
          <p:nvPr/>
        </p:nvCxnSpPr>
        <p:spPr>
          <a:xfrm>
            <a:off x="3655992" y="1961650"/>
            <a:ext cx="4960535" cy="149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H="1" flipV="1">
            <a:off x="5159696" y="3323959"/>
            <a:ext cx="904334" cy="6165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5919462" y="3424611"/>
            <a:ext cx="838691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Jordon</a:t>
            </a:r>
          </a:p>
          <a:p>
            <a:r>
              <a:rPr lang="en-US" sz="900" strike="sngStrike" dirty="0" err="1" smtClean="0"/>
              <a:t>Musihi</a:t>
            </a:r>
            <a:r>
              <a:rPr lang="en-US" sz="900" strike="sngStrike" dirty="0" smtClean="0"/>
              <a:t>/Winer</a:t>
            </a:r>
            <a:endParaRPr lang="en-US" sz="900" strike="sngStrike" dirty="0"/>
          </a:p>
        </p:txBody>
      </p:sp>
      <p:cxnSp>
        <p:nvCxnSpPr>
          <p:cNvPr id="60" name="Straight Connector 59"/>
          <p:cNvCxnSpPr/>
          <p:nvPr/>
        </p:nvCxnSpPr>
        <p:spPr>
          <a:xfrm>
            <a:off x="6064030" y="3323959"/>
            <a:ext cx="751461" cy="9471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3782860" y="3250397"/>
            <a:ext cx="2656900" cy="534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 flipV="1">
            <a:off x="3655992" y="2619643"/>
            <a:ext cx="2882594" cy="771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9155874" y="1663186"/>
            <a:ext cx="1169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Marketing</a:t>
            </a:r>
            <a:endParaRPr lang="en-US" b="1" dirty="0"/>
          </a:p>
        </p:txBody>
      </p:sp>
      <p:cxnSp>
        <p:nvCxnSpPr>
          <p:cNvPr id="66" name="Straight Connector 65"/>
          <p:cNvCxnSpPr/>
          <p:nvPr/>
        </p:nvCxnSpPr>
        <p:spPr>
          <a:xfrm>
            <a:off x="9001859" y="4864083"/>
            <a:ext cx="280583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/>
          <p:cNvSpPr/>
          <p:nvPr/>
        </p:nvSpPr>
        <p:spPr>
          <a:xfrm>
            <a:off x="9001859" y="4467897"/>
            <a:ext cx="6703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Sales</a:t>
            </a:r>
            <a:endParaRPr lang="en-US" dirty="0"/>
          </a:p>
        </p:txBody>
      </p:sp>
      <p:sp>
        <p:nvSpPr>
          <p:cNvPr id="68" name="TextBox 67"/>
          <p:cNvSpPr txBox="1"/>
          <p:nvPr/>
        </p:nvSpPr>
        <p:spPr>
          <a:xfrm>
            <a:off x="212559" y="4163601"/>
            <a:ext cx="14013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strike="sngStrike" dirty="0" smtClean="0"/>
              <a:t>Slogan: 3 words</a:t>
            </a:r>
          </a:p>
          <a:p>
            <a:r>
              <a:rPr lang="en-US" sz="1000" strike="sngStrike" dirty="0" smtClean="0"/>
              <a:t>Still work there anyway</a:t>
            </a:r>
            <a:endParaRPr lang="en-US" sz="1000" strike="sngStrike" dirty="0"/>
          </a:p>
        </p:txBody>
      </p:sp>
      <p:cxnSp>
        <p:nvCxnSpPr>
          <p:cNvPr id="69" name="Straight Connector 68"/>
          <p:cNvCxnSpPr/>
          <p:nvPr/>
        </p:nvCxnSpPr>
        <p:spPr>
          <a:xfrm>
            <a:off x="2484774" y="3190425"/>
            <a:ext cx="1878904" cy="81665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2636892" y="3106985"/>
            <a:ext cx="1878904" cy="81665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 flipV="1">
            <a:off x="6815491" y="3303824"/>
            <a:ext cx="2679238" cy="2033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 flipV="1">
            <a:off x="7177633" y="2359702"/>
            <a:ext cx="2317096" cy="2255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8490" y="5102608"/>
            <a:ext cx="876422" cy="87642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704" y="5489881"/>
            <a:ext cx="1079201" cy="1196505"/>
          </a:xfrm>
          <a:prstGeom prst="rect">
            <a:avLst/>
          </a:prstGeom>
        </p:spPr>
      </p:pic>
      <p:sp>
        <p:nvSpPr>
          <p:cNvPr id="48" name="TextBox 47"/>
          <p:cNvSpPr txBox="1"/>
          <p:nvPr/>
        </p:nvSpPr>
        <p:spPr>
          <a:xfrm>
            <a:off x="55150" y="1317973"/>
            <a:ext cx="7523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CPVA: </a:t>
            </a:r>
            <a:r>
              <a:rPr lang="en-US" dirty="0" smtClean="0"/>
              <a:t>CIVIL CODE, LABOR CODE			 187, PREA(1D8723)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502608" y="1413573"/>
            <a:ext cx="288401" cy="310073"/>
          </a:xfrm>
          <a:prstGeom prst="rect">
            <a:avLst/>
          </a:prstGeom>
        </p:spPr>
      </p:pic>
      <p:cxnSp>
        <p:nvCxnSpPr>
          <p:cNvPr id="56" name="Straight Connector 55"/>
          <p:cNvCxnSpPr/>
          <p:nvPr/>
        </p:nvCxnSpPr>
        <p:spPr>
          <a:xfrm flipH="1" flipV="1">
            <a:off x="6588288" y="1490797"/>
            <a:ext cx="1556347" cy="10152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86215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08065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1080655"/>
            <a:ext cx="12192000" cy="27016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528176" y="1438035"/>
            <a:ext cx="132921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dirty="0" smtClean="0"/>
              <a:t>24</a:t>
            </a:r>
            <a:endParaRPr lang="en-US" sz="8800" dirty="0"/>
          </a:p>
        </p:txBody>
      </p:sp>
      <p:sp>
        <p:nvSpPr>
          <p:cNvPr id="7" name="TextBox 6"/>
          <p:cNvSpPr txBox="1"/>
          <p:nvPr/>
        </p:nvSpPr>
        <p:spPr>
          <a:xfrm>
            <a:off x="2857386" y="1833152"/>
            <a:ext cx="1116132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JFK.BULLET.SHOOTER 0.1 “PENG” </a:t>
            </a:r>
          </a:p>
          <a:p>
            <a:r>
              <a:rPr lang="en-US" sz="3600" dirty="0"/>
              <a:t>	</a:t>
            </a:r>
            <a:r>
              <a:rPr lang="en-US" sz="3600" dirty="0" smtClean="0"/>
              <a:t>				import </a:t>
            </a:r>
            <a:r>
              <a:rPr lang="en-US" sz="3600" dirty="0" err="1" smtClean="0"/>
              <a:t>TERMINATOR:JOEHPSE</a:t>
            </a:r>
            <a:r>
              <a:rPr lang="en-US" sz="3600" strike="sngStrike" dirty="0" err="1" smtClean="0"/>
              <a:t>visa</a:t>
            </a:r>
            <a:endParaRPr lang="en-US" sz="3600" strike="sngStrike" dirty="0"/>
          </a:p>
        </p:txBody>
      </p:sp>
      <p:sp>
        <p:nvSpPr>
          <p:cNvPr id="8" name="TextBox 7"/>
          <p:cNvSpPr txBox="1"/>
          <p:nvPr/>
        </p:nvSpPr>
        <p:spPr>
          <a:xfrm>
            <a:off x="3056351" y="2884585"/>
            <a:ext cx="80498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Jacklin</a:t>
            </a:r>
            <a:r>
              <a:rPr lang="en-US" dirty="0" smtClean="0"/>
              <a:t>(Angel Merkel</a:t>
            </a:r>
          </a:p>
          <a:p>
            <a:r>
              <a:rPr lang="en-US" dirty="0" smtClean="0"/>
              <a:t>Ricardo(</a:t>
            </a:r>
            <a:r>
              <a:rPr lang="en-US" dirty="0" err="1" smtClean="0"/>
              <a:t>ddr</a:t>
            </a:r>
            <a:r>
              <a:rPr lang="en-US" dirty="0" smtClean="0"/>
              <a:t>)spy	</a:t>
            </a:r>
            <a:r>
              <a:rPr lang="en-US" b="1" dirty="0" smtClean="0"/>
              <a:t>Jason Meiers   </a:t>
            </a:r>
            <a:r>
              <a:rPr lang="en-US" dirty="0" err="1" smtClean="0"/>
              <a:t>Lousiana</a:t>
            </a:r>
            <a:r>
              <a:rPr lang="en-US" dirty="0" smtClean="0"/>
              <a:t> </a:t>
            </a:r>
            <a:r>
              <a:rPr lang="en-US" dirty="0" err="1" smtClean="0"/>
              <a:t>gohceoh</a:t>
            </a:r>
            <a:r>
              <a:rPr lang="en-US" dirty="0" smtClean="0"/>
              <a:t>(</a:t>
            </a:r>
            <a:r>
              <a:rPr lang="en-US" dirty="0" err="1" smtClean="0"/>
              <a:t>mcihal</a:t>
            </a:r>
            <a:r>
              <a:rPr lang="en-US" dirty="0" smtClean="0"/>
              <a:t>) </a:t>
            </a:r>
            <a:r>
              <a:rPr lang="en-US" dirty="0" err="1" smtClean="0"/>
              <a:t>parenet</a:t>
            </a:r>
            <a:r>
              <a:rPr lang="en-US" dirty="0" smtClean="0"/>
              <a:t> student visitor</a:t>
            </a:r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2680570" y="2993721"/>
            <a:ext cx="3256767" cy="751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937337" y="2447791"/>
            <a:ext cx="25873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Sister</a:t>
            </a:r>
          </a:p>
          <a:p>
            <a:r>
              <a:rPr lang="en-US" dirty="0" smtClean="0"/>
              <a:t>Brother	VIRINGAI.MARY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343955" y="4159876"/>
            <a:ext cx="9848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MY </a:t>
            </a:r>
            <a:r>
              <a:rPr lang="en-US" dirty="0" err="1" smtClean="0"/>
              <a:t>Bithday</a:t>
            </a:r>
            <a:r>
              <a:rPr lang="en-US" dirty="0" smtClean="0"/>
              <a:t>	!HOMCEI:CHANLOR.MAINSTERET   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phil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kim</a:t>
            </a:r>
            <a:r>
              <a:rPr lang="en-US" strike="sngStrike" dirty="0" smtClean="0"/>
              <a:t>)</a:t>
            </a:r>
            <a:endParaRPr lang="en-US" strike="sngStrike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7688687" y="1833152"/>
            <a:ext cx="1558344" cy="6146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11" idx="0"/>
          </p:cNvCxnSpPr>
          <p:nvPr/>
        </p:nvCxnSpPr>
        <p:spPr>
          <a:xfrm>
            <a:off x="7231025" y="2447791"/>
            <a:ext cx="1874338" cy="5856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937337" y="2447791"/>
            <a:ext cx="798314" cy="6463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H="1">
            <a:off x="4649490" y="2562896"/>
            <a:ext cx="978578" cy="3216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2680570" y="3206839"/>
            <a:ext cx="2329312" cy="3240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6272011" y="3361386"/>
            <a:ext cx="50332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5512158" y="3530916"/>
            <a:ext cx="2036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23 </a:t>
            </a:r>
            <a:r>
              <a:rPr lang="en-US" strike="sngStrike" dirty="0" err="1" smtClean="0"/>
              <a:t>ghocheo</a:t>
            </a:r>
            <a:r>
              <a:rPr lang="en-US" strike="sngStrike" dirty="0" smtClean="0"/>
              <a:t>(Jordan)</a:t>
            </a:r>
            <a:endParaRPr lang="en-US" strike="sngStrike" dirty="0"/>
          </a:p>
        </p:txBody>
      </p:sp>
      <p:sp>
        <p:nvSpPr>
          <p:cNvPr id="52" name="TextBox 51"/>
          <p:cNvSpPr txBox="1"/>
          <p:nvPr/>
        </p:nvSpPr>
        <p:spPr>
          <a:xfrm>
            <a:off x="5743977" y="3900248"/>
            <a:ext cx="788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March</a:t>
            </a:r>
            <a:endParaRPr lang="en-US" dirty="0"/>
          </a:p>
        </p:txBody>
      </p:sp>
      <p:sp>
        <p:nvSpPr>
          <p:cNvPr id="54" name="TextBox 53"/>
          <p:cNvSpPr txBox="1"/>
          <p:nvPr/>
        </p:nvSpPr>
        <p:spPr>
          <a:xfrm>
            <a:off x="1893194" y="5267459"/>
            <a:ext cx="22270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26 41.VIRINGIA.MARY</a:t>
            </a:r>
          </a:p>
          <a:p>
            <a:r>
              <a:rPr lang="en-US" dirty="0" smtClean="0"/>
              <a:t>29 St. Francis</a:t>
            </a:r>
            <a:endParaRPr lang="en-US" dirty="0"/>
          </a:p>
        </p:txBody>
      </p:sp>
      <p:cxnSp>
        <p:nvCxnSpPr>
          <p:cNvPr id="56" name="Straight Connector 55"/>
          <p:cNvCxnSpPr>
            <a:stCxn id="54" idx="1"/>
          </p:cNvCxnSpPr>
          <p:nvPr/>
        </p:nvCxnSpPr>
        <p:spPr>
          <a:xfrm>
            <a:off x="1893194" y="5590625"/>
            <a:ext cx="1408523" cy="1662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54" idx="1"/>
          </p:cNvCxnSpPr>
          <p:nvPr/>
        </p:nvCxnSpPr>
        <p:spPr>
          <a:xfrm flipV="1">
            <a:off x="1893194" y="5267459"/>
            <a:ext cx="540913" cy="3231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V="1">
            <a:off x="5512158" y="3530916"/>
            <a:ext cx="425179" cy="3693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1954973" y="4159876"/>
            <a:ext cx="1767021" cy="3693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1562642" y="2497882"/>
            <a:ext cx="19880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01-24/01-24</a:t>
            </a:r>
          </a:p>
          <a:p>
            <a:r>
              <a:rPr lang="en-US" sz="1000" strike="sngStrike" dirty="0" smtClean="0"/>
              <a:t>Phil(</a:t>
            </a:r>
            <a:r>
              <a:rPr lang="en-US" sz="1000" strike="sngStrike" dirty="0" err="1" smtClean="0"/>
              <a:t>kim</a:t>
            </a:r>
            <a:r>
              <a:rPr lang="en-US" sz="1000" strike="sngStrike" dirty="0" smtClean="0"/>
              <a:t>)!  And </a:t>
            </a:r>
            <a:r>
              <a:rPr lang="en-US" sz="1000" dirty="0" smtClean="0"/>
              <a:t>HOMICIDE:CHANGL</a:t>
            </a:r>
            <a:endParaRPr lang="en-US" sz="1000" dirty="0"/>
          </a:p>
        </p:txBody>
      </p:sp>
      <p:sp>
        <p:nvSpPr>
          <p:cNvPr id="64" name="Rectangle 63"/>
          <p:cNvSpPr/>
          <p:nvPr/>
        </p:nvSpPr>
        <p:spPr>
          <a:xfrm>
            <a:off x="7374199" y="5590624"/>
            <a:ext cx="2301026" cy="425003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SQ.</a:t>
            </a:r>
            <a:r>
              <a:rPr lang="en-US" strike="sngStrike" dirty="0" err="1" smtClean="0"/>
              <a:t>angel</a:t>
            </a:r>
            <a:endParaRPr lang="en-US" strike="sngStrike" dirty="0"/>
          </a:p>
        </p:txBody>
      </p:sp>
      <p:sp>
        <p:nvSpPr>
          <p:cNvPr id="65" name="TextBox 64"/>
          <p:cNvSpPr txBox="1"/>
          <p:nvPr/>
        </p:nvSpPr>
        <p:spPr>
          <a:xfrm flipH="1">
            <a:off x="7377886" y="6015627"/>
            <a:ext cx="26679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SQ.</a:t>
            </a:r>
            <a:r>
              <a:rPr lang="en-US" strike="sngStrike" dirty="0" smtClean="0"/>
              <a:t>HI5</a:t>
            </a:r>
          </a:p>
          <a:p>
            <a:r>
              <a:rPr lang="en-US" strike="sngStrike" dirty="0" err="1" smtClean="0"/>
              <a:t>SQ.Unteruas</a:t>
            </a:r>
            <a:r>
              <a:rPr lang="en-US" strike="sngStrike" dirty="0" smtClean="0"/>
              <a:t>  (title: angel)</a:t>
            </a:r>
            <a:endParaRPr lang="en-US" strike="sngStrike" dirty="0"/>
          </a:p>
        </p:txBody>
      </p:sp>
      <p:sp>
        <p:nvSpPr>
          <p:cNvPr id="66" name="TextBox 65"/>
          <p:cNvSpPr txBox="1"/>
          <p:nvPr/>
        </p:nvSpPr>
        <p:spPr>
          <a:xfrm>
            <a:off x="8524915" y="6008303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SQ.</a:t>
            </a:r>
            <a:r>
              <a:rPr lang="en-US" strike="sngStrike" dirty="0" smtClean="0"/>
              <a:t>TANGO</a:t>
            </a:r>
            <a:endParaRPr lang="en-US" strike="sngStrike" dirty="0"/>
          </a:p>
        </p:txBody>
      </p:sp>
      <p:sp>
        <p:nvSpPr>
          <p:cNvPr id="67" name="TextBox 66"/>
          <p:cNvSpPr txBox="1"/>
          <p:nvPr/>
        </p:nvSpPr>
        <p:spPr>
          <a:xfrm>
            <a:off x="7723344" y="6464621"/>
            <a:ext cx="1523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Person:angelo</a:t>
            </a:r>
            <a:endParaRPr lang="en-US" strike="sngStrike" dirty="0"/>
          </a:p>
        </p:txBody>
      </p:sp>
      <p:cxnSp>
        <p:nvCxnSpPr>
          <p:cNvPr id="69" name="Straight Connector 68"/>
          <p:cNvCxnSpPr/>
          <p:nvPr/>
        </p:nvCxnSpPr>
        <p:spPr>
          <a:xfrm flipV="1">
            <a:off x="5260932" y="3206839"/>
            <a:ext cx="137786" cy="3240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8263" y="1717309"/>
            <a:ext cx="1814920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MOTHER</a:t>
            </a:r>
          </a:p>
          <a:p>
            <a:r>
              <a:rPr lang="en-US" sz="800" dirty="0" smtClean="0"/>
              <a:t>TORT1:MAINSTREET(!HOMCI:CHANOR)</a:t>
            </a:r>
          </a:p>
          <a:p>
            <a:r>
              <a:rPr lang="en-US" sz="1200" dirty="0" err="1" smtClean="0"/>
              <a:t>Kugelweg</a:t>
            </a:r>
            <a:r>
              <a:rPr lang="en-US" sz="1200" dirty="0" smtClean="0"/>
              <a:t> 24a</a:t>
            </a:r>
          </a:p>
          <a:p>
            <a:r>
              <a:rPr lang="en-US" sz="1200" dirty="0" err="1" smtClean="0"/>
              <a:t>Werder</a:t>
            </a:r>
            <a:r>
              <a:rPr lang="en-US" sz="1200" dirty="0" smtClean="0"/>
              <a:t>/Havel</a:t>
            </a:r>
          </a:p>
          <a:p>
            <a:r>
              <a:rPr lang="en-US" sz="1200" dirty="0" err="1" smtClean="0"/>
              <a:t>Bundesrepulik</a:t>
            </a:r>
            <a:endParaRPr lang="en-US" sz="1200" dirty="0"/>
          </a:p>
        </p:txBody>
      </p:sp>
      <p:cxnSp>
        <p:nvCxnSpPr>
          <p:cNvPr id="72" name="Straight Connector 71"/>
          <p:cNvCxnSpPr/>
          <p:nvPr/>
        </p:nvCxnSpPr>
        <p:spPr>
          <a:xfrm flipV="1">
            <a:off x="162838" y="1528175"/>
            <a:ext cx="1014609" cy="15659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/>
          <p:cNvSpPr txBox="1"/>
          <p:nvPr/>
        </p:nvSpPr>
        <p:spPr>
          <a:xfrm>
            <a:off x="74118" y="3283256"/>
            <a:ext cx="8509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JFK</a:t>
            </a:r>
          </a:p>
          <a:p>
            <a:r>
              <a:rPr lang="en-US" strike="sngStrike" dirty="0" smtClean="0"/>
              <a:t>Gravity</a:t>
            </a:r>
            <a:endParaRPr lang="en-US" strike="sngStrike" dirty="0"/>
          </a:p>
        </p:txBody>
      </p:sp>
      <p:sp>
        <p:nvSpPr>
          <p:cNvPr id="74" name="TextBox 73"/>
          <p:cNvSpPr txBox="1"/>
          <p:nvPr/>
        </p:nvSpPr>
        <p:spPr>
          <a:xfrm>
            <a:off x="1551806" y="1333580"/>
            <a:ext cx="5734711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CPVA.VP GERMANY	</a:t>
            </a:r>
            <a:r>
              <a:rPr lang="en-US" strike="sngStrike" dirty="0" smtClean="0"/>
              <a:t>-&gt; must PASSTHROUGH </a:t>
            </a:r>
            <a:r>
              <a:rPr lang="en-US" dirty="0" smtClean="0"/>
              <a:t>23, March, 1980</a:t>
            </a:r>
          </a:p>
          <a:p>
            <a:r>
              <a:rPr lang="en-US" sz="900" strike="sngStrike" dirty="0" err="1" smtClean="0"/>
              <a:t>Gohceo</a:t>
            </a:r>
            <a:r>
              <a:rPr lang="en-US" sz="900" strike="sngStrike" dirty="0" smtClean="0"/>
              <a:t>(Jordan)</a:t>
            </a:r>
            <a:endParaRPr lang="en-US" sz="900" strike="sngStrike" dirty="0"/>
          </a:p>
        </p:txBody>
      </p:sp>
    </p:spTree>
    <p:extLst>
      <p:ext uri="{BB962C8B-B14F-4D97-AF65-F5344CB8AC3E}">
        <p14:creationId xmlns:p14="http://schemas.microsoft.com/office/powerpoint/2010/main" val="157597654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108065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1080655"/>
            <a:ext cx="12192000" cy="27016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4435225" y="1976644"/>
            <a:ext cx="33215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/</a:t>
            </a:r>
            <a:r>
              <a:rPr lang="en-US" b="1" dirty="0" err="1" smtClean="0"/>
              <a:t>nonPolice</a:t>
            </a:r>
            <a:r>
              <a:rPr lang="en-US" b="1" dirty="0" smtClean="0"/>
              <a:t>/</a:t>
            </a:r>
            <a:r>
              <a:rPr lang="en-US" b="1" dirty="0" err="1" smtClean="0"/>
              <a:t>wsdl</a:t>
            </a:r>
            <a:r>
              <a:rPr lang="en-US" b="1" dirty="0" smtClean="0"/>
              <a:t>/</a:t>
            </a:r>
            <a:r>
              <a:rPr lang="en-US" b="1" dirty="0" err="1" smtClean="0"/>
              <a:t>nonPolice.wsdl</a:t>
            </a:r>
            <a:endParaRPr lang="en-US" b="1" dirty="0"/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1756" y="4467897"/>
            <a:ext cx="3766532" cy="2145845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1529" y="2598974"/>
            <a:ext cx="5210175" cy="704850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1529" y="3566301"/>
            <a:ext cx="5210175" cy="704850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6815491" y="3250397"/>
            <a:ext cx="2186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Operation: </a:t>
            </a:r>
            <a:r>
              <a:rPr lang="en-US" dirty="0" smtClean="0"/>
              <a:t>AVABILITY</a:t>
            </a:r>
            <a:endParaRPr lang="en-US" dirty="0"/>
          </a:p>
        </p:txBody>
      </p:sp>
      <p:sp>
        <p:nvSpPr>
          <p:cNvPr id="46" name="Rectangle 45"/>
          <p:cNvSpPr/>
          <p:nvPr/>
        </p:nvSpPr>
        <p:spPr>
          <a:xfrm>
            <a:off x="6751529" y="2264446"/>
            <a:ext cx="27862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 smtClean="0"/>
              <a:t>Project:</a:t>
            </a:r>
            <a:r>
              <a:rPr lang="en-US" dirty="0" err="1" smtClean="0"/>
              <a:t>System</a:t>
            </a:r>
            <a:r>
              <a:rPr lang="en-US" dirty="0" smtClean="0"/>
              <a:t> Engineering</a:t>
            </a:r>
            <a:endParaRPr lang="en-US" dirty="0"/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364" y="2008709"/>
            <a:ext cx="2276190" cy="2133333"/>
          </a:xfrm>
          <a:prstGeom prst="rect">
            <a:avLst/>
          </a:prstGeom>
        </p:spPr>
      </p:pic>
      <p:cxnSp>
        <p:nvCxnSpPr>
          <p:cNvPr id="49" name="Straight Connector 48"/>
          <p:cNvCxnSpPr/>
          <p:nvPr/>
        </p:nvCxnSpPr>
        <p:spPr>
          <a:xfrm>
            <a:off x="141186" y="1961650"/>
            <a:ext cx="280583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196438" y="1592318"/>
            <a:ext cx="1272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Application</a:t>
            </a:r>
            <a:endParaRPr lang="en-US" b="1" dirty="0"/>
          </a:p>
        </p:txBody>
      </p:sp>
      <p:cxnSp>
        <p:nvCxnSpPr>
          <p:cNvPr id="51" name="Straight Connector 50"/>
          <p:cNvCxnSpPr/>
          <p:nvPr/>
        </p:nvCxnSpPr>
        <p:spPr>
          <a:xfrm>
            <a:off x="141186" y="5370817"/>
            <a:ext cx="280583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9155874" y="1955957"/>
            <a:ext cx="280583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3655992" y="1592318"/>
            <a:ext cx="883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Journal</a:t>
            </a:r>
            <a:endParaRPr lang="en-US" b="1" dirty="0"/>
          </a:p>
        </p:txBody>
      </p:sp>
      <p:cxnSp>
        <p:nvCxnSpPr>
          <p:cNvPr id="54" name="Straight Connector 53"/>
          <p:cNvCxnSpPr/>
          <p:nvPr/>
        </p:nvCxnSpPr>
        <p:spPr>
          <a:xfrm>
            <a:off x="3655992" y="1961650"/>
            <a:ext cx="4960535" cy="149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3782860" y="3250397"/>
            <a:ext cx="2656900" cy="534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 flipV="1">
            <a:off x="3655992" y="2619643"/>
            <a:ext cx="2882594" cy="771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9155874" y="1663186"/>
            <a:ext cx="1169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Marketing</a:t>
            </a:r>
            <a:endParaRPr lang="en-US" b="1" dirty="0"/>
          </a:p>
        </p:txBody>
      </p:sp>
      <p:cxnSp>
        <p:nvCxnSpPr>
          <p:cNvPr id="66" name="Straight Connector 65"/>
          <p:cNvCxnSpPr/>
          <p:nvPr/>
        </p:nvCxnSpPr>
        <p:spPr>
          <a:xfrm>
            <a:off x="9001859" y="4864083"/>
            <a:ext cx="280583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/>
          <p:cNvSpPr/>
          <p:nvPr/>
        </p:nvSpPr>
        <p:spPr>
          <a:xfrm>
            <a:off x="9001859" y="4467897"/>
            <a:ext cx="6703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Sales</a:t>
            </a:r>
            <a:endParaRPr lang="en-US" dirty="0"/>
          </a:p>
        </p:txBody>
      </p:sp>
      <p:sp>
        <p:nvSpPr>
          <p:cNvPr id="68" name="TextBox 67"/>
          <p:cNvSpPr txBox="1"/>
          <p:nvPr/>
        </p:nvSpPr>
        <p:spPr>
          <a:xfrm>
            <a:off x="212559" y="4163601"/>
            <a:ext cx="14013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strike="sngStrike" dirty="0" smtClean="0"/>
              <a:t>Slogan: 3 words</a:t>
            </a:r>
          </a:p>
          <a:p>
            <a:r>
              <a:rPr lang="en-US" sz="1000" strike="sngStrike" dirty="0" smtClean="0"/>
              <a:t>Still work there anyway</a:t>
            </a:r>
            <a:endParaRPr lang="en-US" sz="1000" strike="sngStrike" dirty="0"/>
          </a:p>
        </p:txBody>
      </p:sp>
      <p:cxnSp>
        <p:nvCxnSpPr>
          <p:cNvPr id="72" name="Straight Connector 71"/>
          <p:cNvCxnSpPr/>
          <p:nvPr/>
        </p:nvCxnSpPr>
        <p:spPr>
          <a:xfrm flipV="1">
            <a:off x="6815491" y="3303824"/>
            <a:ext cx="2679238" cy="2033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 flipV="1">
            <a:off x="7177633" y="2359702"/>
            <a:ext cx="2317096" cy="2255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8490" y="5102608"/>
            <a:ext cx="876422" cy="87642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704" y="5489881"/>
            <a:ext cx="1079201" cy="119650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8293" y="2345976"/>
            <a:ext cx="1133475" cy="6381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4723" y="2466294"/>
            <a:ext cx="575782" cy="403907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>
            <a:off x="3519814" y="2264446"/>
            <a:ext cx="1444909" cy="9859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2684" y="3370972"/>
            <a:ext cx="1234597" cy="866061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>
            <a:off x="3519814" y="3366231"/>
            <a:ext cx="2020691" cy="7973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8594" y="2386216"/>
            <a:ext cx="523141" cy="523141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9505" y="2659777"/>
            <a:ext cx="377575" cy="377575"/>
          </a:xfrm>
          <a:prstGeom prst="rect">
            <a:avLst/>
          </a:prstGeom>
        </p:spPr>
      </p:pic>
      <p:cxnSp>
        <p:nvCxnSpPr>
          <p:cNvPr id="18" name="Straight Connector 17"/>
          <p:cNvCxnSpPr/>
          <p:nvPr/>
        </p:nvCxnSpPr>
        <p:spPr>
          <a:xfrm>
            <a:off x="3044532" y="2191014"/>
            <a:ext cx="1047006" cy="1086096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55150" y="1317973"/>
            <a:ext cx="7523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CPVA: </a:t>
            </a:r>
            <a:r>
              <a:rPr lang="en-US" dirty="0" smtClean="0"/>
              <a:t>CIVIL CODE, LABOR CODE			 187, PREA(1D8723)</a:t>
            </a:r>
            <a:endParaRPr lang="en-US" dirty="0"/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02608" y="1413573"/>
            <a:ext cx="288401" cy="310073"/>
          </a:xfrm>
          <a:prstGeom prst="rect">
            <a:avLst/>
          </a:prstGeom>
        </p:spPr>
      </p:pic>
      <p:cxnSp>
        <p:nvCxnSpPr>
          <p:cNvPr id="59" name="Straight Connector 58"/>
          <p:cNvCxnSpPr/>
          <p:nvPr/>
        </p:nvCxnSpPr>
        <p:spPr>
          <a:xfrm flipH="1" flipV="1">
            <a:off x="6588288" y="1490797"/>
            <a:ext cx="1556347" cy="10152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198241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108065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1080655"/>
            <a:ext cx="12192000" cy="27016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4435225" y="1976644"/>
            <a:ext cx="33215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/</a:t>
            </a:r>
            <a:r>
              <a:rPr lang="en-US" b="1" dirty="0" err="1" smtClean="0"/>
              <a:t>nonPolice</a:t>
            </a:r>
            <a:r>
              <a:rPr lang="en-US" b="1" dirty="0" smtClean="0"/>
              <a:t>/</a:t>
            </a:r>
            <a:r>
              <a:rPr lang="en-US" b="1" dirty="0" err="1" smtClean="0"/>
              <a:t>wsdl</a:t>
            </a:r>
            <a:r>
              <a:rPr lang="en-US" b="1" dirty="0" smtClean="0"/>
              <a:t>/</a:t>
            </a:r>
            <a:r>
              <a:rPr lang="en-US" b="1" dirty="0" err="1" smtClean="0"/>
              <a:t>nonPolice.wsdl</a:t>
            </a:r>
            <a:endParaRPr lang="en-US" b="1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2244205" y="3325383"/>
            <a:ext cx="1878904" cy="8166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5225" y="2616343"/>
            <a:ext cx="710917" cy="710917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6142" y="2796301"/>
            <a:ext cx="489099" cy="351000"/>
          </a:xfrm>
          <a:prstGeom prst="rect">
            <a:avLst/>
          </a:prstGeom>
        </p:spPr>
      </p:pic>
      <p:cxnSp>
        <p:nvCxnSpPr>
          <p:cNvPr id="27" name="Straight Connector 26"/>
          <p:cNvCxnSpPr/>
          <p:nvPr/>
        </p:nvCxnSpPr>
        <p:spPr>
          <a:xfrm>
            <a:off x="4435225" y="2616343"/>
            <a:ext cx="710917" cy="11164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5047989" y="2569639"/>
            <a:ext cx="587252" cy="7576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3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0056" y="2760522"/>
            <a:ext cx="367949" cy="367949"/>
          </a:xfrm>
          <a:prstGeom prst="rect">
            <a:avLst/>
          </a:prstGeom>
        </p:spPr>
      </p:pic>
      <p:cxnSp>
        <p:nvCxnSpPr>
          <p:cNvPr id="38" name="Straight Connector 37"/>
          <p:cNvCxnSpPr/>
          <p:nvPr/>
        </p:nvCxnSpPr>
        <p:spPr>
          <a:xfrm>
            <a:off x="5635241" y="2569639"/>
            <a:ext cx="1116288" cy="10253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Picture 3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5509" y="3507218"/>
            <a:ext cx="594547" cy="436454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7179" y="3469683"/>
            <a:ext cx="470810" cy="470810"/>
          </a:xfrm>
          <a:prstGeom prst="rect">
            <a:avLst/>
          </a:prstGeom>
        </p:spPr>
      </p:pic>
      <p:cxnSp>
        <p:nvCxnSpPr>
          <p:cNvPr id="41" name="Straight Connector 40"/>
          <p:cNvCxnSpPr/>
          <p:nvPr/>
        </p:nvCxnSpPr>
        <p:spPr>
          <a:xfrm>
            <a:off x="4601552" y="3323959"/>
            <a:ext cx="1116288" cy="10253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4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21756" y="4467897"/>
            <a:ext cx="3766532" cy="2145845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51529" y="2598974"/>
            <a:ext cx="5210175" cy="704850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51529" y="3566301"/>
            <a:ext cx="5210175" cy="704850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6815491" y="3250397"/>
            <a:ext cx="2186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Operation: </a:t>
            </a:r>
            <a:r>
              <a:rPr lang="en-US" dirty="0" smtClean="0"/>
              <a:t>AVABILITY</a:t>
            </a:r>
            <a:endParaRPr lang="en-US" dirty="0"/>
          </a:p>
        </p:txBody>
      </p:sp>
      <p:sp>
        <p:nvSpPr>
          <p:cNvPr id="46" name="Rectangle 45"/>
          <p:cNvSpPr/>
          <p:nvPr/>
        </p:nvSpPr>
        <p:spPr>
          <a:xfrm>
            <a:off x="6751529" y="2264446"/>
            <a:ext cx="27862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 smtClean="0"/>
              <a:t>Project:</a:t>
            </a:r>
            <a:r>
              <a:rPr lang="en-US" dirty="0" err="1" smtClean="0"/>
              <a:t>System</a:t>
            </a:r>
            <a:r>
              <a:rPr lang="en-US" dirty="0" smtClean="0"/>
              <a:t> Engineering</a:t>
            </a:r>
            <a:endParaRPr lang="en-US" dirty="0"/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364" y="2008709"/>
            <a:ext cx="2276190" cy="2133333"/>
          </a:xfrm>
          <a:prstGeom prst="rect">
            <a:avLst/>
          </a:prstGeom>
        </p:spPr>
      </p:pic>
      <p:cxnSp>
        <p:nvCxnSpPr>
          <p:cNvPr id="49" name="Straight Connector 48"/>
          <p:cNvCxnSpPr/>
          <p:nvPr/>
        </p:nvCxnSpPr>
        <p:spPr>
          <a:xfrm>
            <a:off x="141186" y="1961650"/>
            <a:ext cx="280583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196438" y="1592318"/>
            <a:ext cx="1272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Application</a:t>
            </a:r>
            <a:endParaRPr lang="en-US" b="1" dirty="0"/>
          </a:p>
        </p:txBody>
      </p:sp>
      <p:cxnSp>
        <p:nvCxnSpPr>
          <p:cNvPr id="51" name="Straight Connector 50"/>
          <p:cNvCxnSpPr/>
          <p:nvPr/>
        </p:nvCxnSpPr>
        <p:spPr>
          <a:xfrm>
            <a:off x="141186" y="5370817"/>
            <a:ext cx="280583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9155874" y="1955957"/>
            <a:ext cx="280583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3655992" y="1592318"/>
            <a:ext cx="883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Journal</a:t>
            </a:r>
            <a:endParaRPr lang="en-US" b="1" dirty="0"/>
          </a:p>
        </p:txBody>
      </p:sp>
      <p:cxnSp>
        <p:nvCxnSpPr>
          <p:cNvPr id="54" name="Straight Connector 53"/>
          <p:cNvCxnSpPr/>
          <p:nvPr/>
        </p:nvCxnSpPr>
        <p:spPr>
          <a:xfrm>
            <a:off x="3655992" y="1961650"/>
            <a:ext cx="4960535" cy="149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H="1" flipV="1">
            <a:off x="5159696" y="3323959"/>
            <a:ext cx="904334" cy="6165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5919462" y="3424611"/>
            <a:ext cx="838691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Jordon</a:t>
            </a:r>
          </a:p>
          <a:p>
            <a:r>
              <a:rPr lang="en-US" sz="900" strike="sngStrike" dirty="0" err="1" smtClean="0"/>
              <a:t>Musihi</a:t>
            </a:r>
            <a:r>
              <a:rPr lang="en-US" sz="900" strike="sngStrike" dirty="0" smtClean="0"/>
              <a:t>/Winer</a:t>
            </a:r>
            <a:endParaRPr lang="en-US" sz="900" strike="sngStrike" dirty="0"/>
          </a:p>
        </p:txBody>
      </p:sp>
      <p:cxnSp>
        <p:nvCxnSpPr>
          <p:cNvPr id="60" name="Straight Connector 59"/>
          <p:cNvCxnSpPr/>
          <p:nvPr/>
        </p:nvCxnSpPr>
        <p:spPr>
          <a:xfrm>
            <a:off x="6064030" y="3323959"/>
            <a:ext cx="751461" cy="9471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3782860" y="3250397"/>
            <a:ext cx="2656900" cy="534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 flipV="1">
            <a:off x="3655992" y="2619643"/>
            <a:ext cx="2882594" cy="771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9155874" y="1663186"/>
            <a:ext cx="1169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Marketing</a:t>
            </a:r>
            <a:endParaRPr lang="en-US" b="1" dirty="0"/>
          </a:p>
        </p:txBody>
      </p:sp>
      <p:cxnSp>
        <p:nvCxnSpPr>
          <p:cNvPr id="66" name="Straight Connector 65"/>
          <p:cNvCxnSpPr/>
          <p:nvPr/>
        </p:nvCxnSpPr>
        <p:spPr>
          <a:xfrm>
            <a:off x="9001859" y="4864083"/>
            <a:ext cx="280583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/>
          <p:cNvSpPr/>
          <p:nvPr/>
        </p:nvSpPr>
        <p:spPr>
          <a:xfrm>
            <a:off x="9001859" y="4467897"/>
            <a:ext cx="6703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Sales</a:t>
            </a:r>
            <a:endParaRPr lang="en-US" dirty="0"/>
          </a:p>
        </p:txBody>
      </p:sp>
      <p:sp>
        <p:nvSpPr>
          <p:cNvPr id="68" name="TextBox 67"/>
          <p:cNvSpPr txBox="1"/>
          <p:nvPr/>
        </p:nvSpPr>
        <p:spPr>
          <a:xfrm>
            <a:off x="212559" y="4163601"/>
            <a:ext cx="14013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strike="sngStrike" dirty="0" smtClean="0"/>
              <a:t>Slogan: 3 words</a:t>
            </a:r>
          </a:p>
          <a:p>
            <a:r>
              <a:rPr lang="en-US" sz="1000" strike="sngStrike" dirty="0" smtClean="0"/>
              <a:t>Still work there anyway</a:t>
            </a:r>
            <a:endParaRPr lang="en-US" sz="1000" strike="sngStrike" dirty="0"/>
          </a:p>
        </p:txBody>
      </p:sp>
      <p:cxnSp>
        <p:nvCxnSpPr>
          <p:cNvPr id="69" name="Straight Connector 68"/>
          <p:cNvCxnSpPr/>
          <p:nvPr/>
        </p:nvCxnSpPr>
        <p:spPr>
          <a:xfrm>
            <a:off x="2484774" y="3190425"/>
            <a:ext cx="1878904" cy="81665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 flipV="1">
            <a:off x="6815491" y="3303824"/>
            <a:ext cx="2679238" cy="2033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 flipV="1">
            <a:off x="7177633" y="2359702"/>
            <a:ext cx="2317096" cy="2255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8490" y="5102608"/>
            <a:ext cx="876422" cy="87642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704" y="5489881"/>
            <a:ext cx="1079201" cy="119650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6261" y="2706144"/>
            <a:ext cx="641999" cy="525507"/>
          </a:xfrm>
          <a:prstGeom prst="rect">
            <a:avLst/>
          </a:prstGeom>
        </p:spPr>
      </p:pic>
      <p:cxnSp>
        <p:nvCxnSpPr>
          <p:cNvPr id="70" name="Straight Connector 69"/>
          <p:cNvCxnSpPr/>
          <p:nvPr/>
        </p:nvCxnSpPr>
        <p:spPr>
          <a:xfrm>
            <a:off x="2837550" y="2518066"/>
            <a:ext cx="1878904" cy="81665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5042" y="1306131"/>
            <a:ext cx="7523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CPVA: </a:t>
            </a:r>
            <a:r>
              <a:rPr lang="en-US" dirty="0" smtClean="0"/>
              <a:t>CIVIL CODE, LABOR CODE			 187, PREA(1D8723)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553396" y="1486566"/>
            <a:ext cx="288401" cy="310073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 flipH="1" flipV="1">
            <a:off x="6588288" y="1490797"/>
            <a:ext cx="1556347" cy="10152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42327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108065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1080655"/>
            <a:ext cx="12192000" cy="27016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13151" y="1578279"/>
            <a:ext cx="33362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nonPoliceCfgLogicla.nonPolicMpa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7397" y="1762945"/>
            <a:ext cx="2310053" cy="4603486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61681" y="2027972"/>
            <a:ext cx="32524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trike="sngStrike" dirty="0" smtClean="0"/>
              <a:t>The logical manage </a:t>
            </a:r>
            <a:r>
              <a:rPr lang="en-US" strike="sngStrike" dirty="0" err="1" smtClean="0"/>
              <a:t>rfor</a:t>
            </a:r>
            <a:r>
              <a:rPr lang="en-US" strike="sngStrike" dirty="0" smtClean="0"/>
              <a:t> still working somewhere. The other person does not have that.</a:t>
            </a:r>
            <a:endParaRPr lang="en-US" strike="sngStrike" dirty="0"/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2668" y="1879422"/>
            <a:ext cx="1026933" cy="1104102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1472" y="3512637"/>
            <a:ext cx="1026933" cy="1104102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2667" y="5145343"/>
            <a:ext cx="1026933" cy="1104102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4819" y="1879422"/>
            <a:ext cx="1504031" cy="1104102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4818" y="3512637"/>
            <a:ext cx="1504031" cy="1104102"/>
          </a:xfrm>
          <a:prstGeom prst="rect">
            <a:avLst/>
          </a:prstGeom>
        </p:spPr>
      </p:pic>
      <p:pic>
        <p:nvPicPr>
          <p:cNvPr id="71" name="Picture 7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4817" y="5145343"/>
            <a:ext cx="1504031" cy="1104102"/>
          </a:xfrm>
          <a:prstGeom prst="rect">
            <a:avLst/>
          </a:prstGeom>
        </p:spPr>
      </p:pic>
      <p:sp>
        <p:nvSpPr>
          <p:cNvPr id="73" name="Oval 72"/>
          <p:cNvSpPr/>
          <p:nvPr/>
        </p:nvSpPr>
        <p:spPr>
          <a:xfrm>
            <a:off x="10083451" y="2064722"/>
            <a:ext cx="1027003" cy="103128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/>
          <p:cNvSpPr/>
          <p:nvPr/>
        </p:nvSpPr>
        <p:spPr>
          <a:xfrm>
            <a:off x="10243901" y="1794559"/>
            <a:ext cx="706102" cy="78580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8464817" y="1478071"/>
            <a:ext cx="1967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CPVA.AVAILABILITY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7031234" y="1265195"/>
            <a:ext cx="114204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CVPA.187.</a:t>
            </a:r>
          </a:p>
          <a:p>
            <a:r>
              <a:rPr lang="en-US" dirty="0" smtClean="0"/>
              <a:t>PREA!23)</a:t>
            </a:r>
            <a:endParaRPr lang="en-US" dirty="0"/>
          </a:p>
        </p:txBody>
      </p:sp>
      <p:sp>
        <p:nvSpPr>
          <p:cNvPr id="76" name="Oval 75"/>
          <p:cNvSpPr/>
          <p:nvPr/>
        </p:nvSpPr>
        <p:spPr>
          <a:xfrm>
            <a:off x="10083451" y="3687167"/>
            <a:ext cx="1027003" cy="103128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/>
          <p:cNvSpPr/>
          <p:nvPr/>
        </p:nvSpPr>
        <p:spPr>
          <a:xfrm>
            <a:off x="10243901" y="3417004"/>
            <a:ext cx="706102" cy="78580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/>
          <p:cNvSpPr/>
          <p:nvPr/>
        </p:nvSpPr>
        <p:spPr>
          <a:xfrm>
            <a:off x="10123284" y="5415506"/>
            <a:ext cx="1027003" cy="103128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/>
          <p:cNvSpPr/>
          <p:nvPr/>
        </p:nvSpPr>
        <p:spPr>
          <a:xfrm>
            <a:off x="10283734" y="5145343"/>
            <a:ext cx="706102" cy="78580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Isosceles Triangle 16"/>
          <p:cNvSpPr/>
          <p:nvPr/>
        </p:nvSpPr>
        <p:spPr>
          <a:xfrm>
            <a:off x="10432343" y="2367419"/>
            <a:ext cx="277410" cy="425885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Isosceles Triangle 79"/>
          <p:cNvSpPr/>
          <p:nvPr/>
        </p:nvSpPr>
        <p:spPr>
          <a:xfrm>
            <a:off x="10458247" y="4034741"/>
            <a:ext cx="277410" cy="425885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Isosceles Triangle 80"/>
          <p:cNvSpPr/>
          <p:nvPr/>
        </p:nvSpPr>
        <p:spPr>
          <a:xfrm>
            <a:off x="10498080" y="5763080"/>
            <a:ext cx="277410" cy="425885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/>
          <p:cNvSpPr/>
          <p:nvPr/>
        </p:nvSpPr>
        <p:spPr>
          <a:xfrm>
            <a:off x="10270429" y="1799669"/>
            <a:ext cx="680897" cy="438442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strike="sngStrike" dirty="0" smtClean="0"/>
              <a:t>WebSphere</a:t>
            </a:r>
            <a:endParaRPr lang="en-US" sz="900" strike="sngStrike" dirty="0"/>
          </a:p>
        </p:txBody>
      </p:sp>
      <p:sp>
        <p:nvSpPr>
          <p:cNvPr id="83" name="Oval 82"/>
          <p:cNvSpPr/>
          <p:nvPr/>
        </p:nvSpPr>
        <p:spPr>
          <a:xfrm>
            <a:off x="10247632" y="3380405"/>
            <a:ext cx="680897" cy="438442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strike="sngStrike" dirty="0" smtClean="0"/>
              <a:t>WebSphere</a:t>
            </a:r>
            <a:endParaRPr lang="en-US" sz="900" strike="sngStrike" dirty="0"/>
          </a:p>
        </p:txBody>
      </p:sp>
      <p:sp>
        <p:nvSpPr>
          <p:cNvPr id="84" name="Oval 83"/>
          <p:cNvSpPr/>
          <p:nvPr/>
        </p:nvSpPr>
        <p:spPr>
          <a:xfrm>
            <a:off x="10313449" y="5090391"/>
            <a:ext cx="680897" cy="438442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strike="sngStrike" dirty="0" smtClean="0"/>
              <a:t>WebSphere</a:t>
            </a:r>
            <a:endParaRPr lang="en-US" sz="900" strike="sngStrike" dirty="0"/>
          </a:p>
        </p:txBody>
      </p:sp>
      <p:cxnSp>
        <p:nvCxnSpPr>
          <p:cNvPr id="20" name="Straight Connector 19"/>
          <p:cNvCxnSpPr/>
          <p:nvPr/>
        </p:nvCxnSpPr>
        <p:spPr>
          <a:xfrm>
            <a:off x="8317282" y="1794559"/>
            <a:ext cx="1651566" cy="99874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8271434" y="2023096"/>
            <a:ext cx="1651566" cy="99874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>
            <a:off x="7119329" y="1984779"/>
            <a:ext cx="1651566" cy="99874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>
            <a:off x="7058638" y="3374841"/>
            <a:ext cx="1651566" cy="99874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>
            <a:off x="8402751" y="3585238"/>
            <a:ext cx="1651566" cy="99874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>
            <a:off x="8350659" y="5218453"/>
            <a:ext cx="1651566" cy="99874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>
            <a:off x="6988883" y="5094448"/>
            <a:ext cx="1651566" cy="99874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1" name="Picture 9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6982" y="1993485"/>
            <a:ext cx="977119" cy="799819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11110453" y="1391040"/>
            <a:ext cx="6096000" cy="5078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900" b="1" dirty="0"/>
              <a:t>CPVA: </a:t>
            </a:r>
            <a:r>
              <a:rPr lang="en-US" sz="900" dirty="0"/>
              <a:t>CIVIL CODE, </a:t>
            </a:r>
            <a:endParaRPr lang="en-US" sz="900" dirty="0" smtClean="0"/>
          </a:p>
          <a:p>
            <a:r>
              <a:rPr lang="en-US" sz="900" dirty="0" smtClean="0"/>
              <a:t>LABOR </a:t>
            </a:r>
            <a:r>
              <a:rPr lang="en-US" sz="900" dirty="0"/>
              <a:t>CODE			 </a:t>
            </a:r>
            <a:endParaRPr lang="en-US" sz="900" dirty="0" smtClean="0"/>
          </a:p>
          <a:p>
            <a:r>
              <a:rPr lang="en-US" sz="900" dirty="0" smtClean="0"/>
              <a:t>187</a:t>
            </a:r>
            <a:r>
              <a:rPr lang="en-US" sz="900" dirty="0"/>
              <a:t>, PREA(1D8723)</a:t>
            </a:r>
            <a:endParaRPr lang="en-US" sz="900" dirty="0"/>
          </a:p>
        </p:txBody>
      </p:sp>
      <p:pic>
        <p:nvPicPr>
          <p:cNvPr id="92" name="Picture 9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4349" y="3557276"/>
            <a:ext cx="523141" cy="523141"/>
          </a:xfrm>
          <a:prstGeom prst="rect">
            <a:avLst/>
          </a:prstGeom>
        </p:spPr>
      </p:pic>
      <p:pic>
        <p:nvPicPr>
          <p:cNvPr id="93" name="Picture 9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5260" y="3830837"/>
            <a:ext cx="377575" cy="377575"/>
          </a:xfrm>
          <a:prstGeom prst="rect">
            <a:avLst/>
          </a:prstGeom>
        </p:spPr>
      </p:pic>
      <p:pic>
        <p:nvPicPr>
          <p:cNvPr id="94" name="Picture 9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9160" y="5311721"/>
            <a:ext cx="816659" cy="816659"/>
          </a:xfrm>
          <a:prstGeom prst="rect">
            <a:avLst/>
          </a:prstGeom>
        </p:spPr>
      </p:pic>
      <p:cxnSp>
        <p:nvCxnSpPr>
          <p:cNvPr id="24" name="Straight Connector 23"/>
          <p:cNvCxnSpPr/>
          <p:nvPr/>
        </p:nvCxnSpPr>
        <p:spPr>
          <a:xfrm>
            <a:off x="11271345" y="5090391"/>
            <a:ext cx="1118131" cy="15293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11164349" y="3245476"/>
            <a:ext cx="949752" cy="12151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5" name="Picture 9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9097" y="3921209"/>
            <a:ext cx="512325" cy="698625"/>
          </a:xfrm>
          <a:prstGeom prst="rect">
            <a:avLst/>
          </a:prstGeom>
        </p:spPr>
      </p:pic>
      <p:cxnSp>
        <p:nvCxnSpPr>
          <p:cNvPr id="96" name="Straight Connector 95"/>
          <p:cNvCxnSpPr/>
          <p:nvPr/>
        </p:nvCxnSpPr>
        <p:spPr>
          <a:xfrm>
            <a:off x="11005272" y="3615532"/>
            <a:ext cx="949752" cy="12151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Rectangle 96"/>
          <p:cNvSpPr/>
          <p:nvPr/>
        </p:nvSpPr>
        <p:spPr>
          <a:xfrm>
            <a:off x="7082483" y="1859864"/>
            <a:ext cx="5109517" cy="1280730"/>
          </a:xfrm>
          <a:prstGeom prst="rect">
            <a:avLst/>
          </a:prstGeom>
          <a:noFill/>
          <a:ln w="762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7158229" y="3429779"/>
            <a:ext cx="5109517" cy="1280730"/>
          </a:xfrm>
          <a:prstGeom prst="rect">
            <a:avLst/>
          </a:prstGeom>
          <a:noFill/>
          <a:ln w="762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/>
          <p:cNvSpPr/>
          <p:nvPr/>
        </p:nvSpPr>
        <p:spPr>
          <a:xfrm>
            <a:off x="7037952" y="5077065"/>
            <a:ext cx="5109517" cy="1280730"/>
          </a:xfrm>
          <a:prstGeom prst="rect">
            <a:avLst/>
          </a:prstGeom>
          <a:noFill/>
          <a:ln w="762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10341889" y="1445980"/>
            <a:ext cx="8590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ProshG</a:t>
            </a:r>
            <a:endParaRPr lang="en-US" dirty="0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4593" y="2000550"/>
            <a:ext cx="876300" cy="876300"/>
          </a:xfrm>
          <a:prstGeom prst="rect">
            <a:avLst/>
          </a:prstGeom>
        </p:spPr>
      </p:pic>
      <p:pic>
        <p:nvPicPr>
          <p:cNvPr id="100" name="Picture 9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5629" y="3668244"/>
            <a:ext cx="876300" cy="876300"/>
          </a:xfrm>
          <a:prstGeom prst="rect">
            <a:avLst/>
          </a:prstGeom>
        </p:spPr>
      </p:pic>
      <p:pic>
        <p:nvPicPr>
          <p:cNvPr id="101" name="Picture 10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6563" y="5279280"/>
            <a:ext cx="876300" cy="876300"/>
          </a:xfrm>
          <a:prstGeom prst="rect">
            <a:avLst/>
          </a:prstGeom>
        </p:spPr>
      </p:pic>
      <p:sp>
        <p:nvSpPr>
          <p:cNvPr id="30" name="Rectangle 29"/>
          <p:cNvSpPr/>
          <p:nvPr/>
        </p:nvSpPr>
        <p:spPr>
          <a:xfrm>
            <a:off x="3708600" y="1609893"/>
            <a:ext cx="6742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CVPA</a:t>
            </a:r>
          </a:p>
        </p:txBody>
      </p:sp>
      <p:cxnSp>
        <p:nvCxnSpPr>
          <p:cNvPr id="32" name="Straight Connector 31"/>
          <p:cNvCxnSpPr/>
          <p:nvPr/>
        </p:nvCxnSpPr>
        <p:spPr>
          <a:xfrm flipV="1">
            <a:off x="3284113" y="1911526"/>
            <a:ext cx="1373284" cy="8817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V="1">
            <a:off x="3361386" y="3503692"/>
            <a:ext cx="1139901" cy="11130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V="1">
            <a:off x="3269018" y="5077065"/>
            <a:ext cx="1499809" cy="10161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Rectangle 101"/>
          <p:cNvSpPr/>
          <p:nvPr/>
        </p:nvSpPr>
        <p:spPr>
          <a:xfrm>
            <a:off x="4483781" y="1403171"/>
            <a:ext cx="261385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/>
              <a:t>/</a:t>
            </a:r>
            <a:r>
              <a:rPr lang="en-US" sz="1400" b="1" dirty="0" err="1"/>
              <a:t>nonPolice</a:t>
            </a:r>
            <a:r>
              <a:rPr lang="en-US" sz="1400" b="1" dirty="0"/>
              <a:t>/</a:t>
            </a:r>
            <a:r>
              <a:rPr lang="en-US" sz="1400" b="1" dirty="0" err="1"/>
              <a:t>wsdl</a:t>
            </a:r>
            <a:r>
              <a:rPr lang="en-US" sz="1400" b="1" dirty="0"/>
              <a:t>/</a:t>
            </a:r>
            <a:r>
              <a:rPr lang="en-US" sz="1400" b="1" dirty="0" err="1"/>
              <a:t>nonPolice.wsdl</a:t>
            </a:r>
            <a:endParaRPr lang="en-US" sz="1400" b="1" dirty="0"/>
          </a:p>
        </p:txBody>
      </p:sp>
      <p:cxnSp>
        <p:nvCxnSpPr>
          <p:cNvPr id="103" name="Straight Connector 102"/>
          <p:cNvCxnSpPr/>
          <p:nvPr/>
        </p:nvCxnSpPr>
        <p:spPr>
          <a:xfrm>
            <a:off x="8449717" y="3875382"/>
            <a:ext cx="1651566" cy="99874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>
            <a:off x="8485540" y="5148623"/>
            <a:ext cx="1651566" cy="99874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5" name="Picture 10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3863" y="1977661"/>
            <a:ext cx="536733" cy="806566"/>
          </a:xfrm>
          <a:prstGeom prst="rect">
            <a:avLst/>
          </a:prstGeom>
        </p:spPr>
      </p:pic>
      <p:pic>
        <p:nvPicPr>
          <p:cNvPr id="106" name="Picture 105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8504" y="3703111"/>
            <a:ext cx="536733" cy="806566"/>
          </a:xfrm>
          <a:prstGeom prst="rect">
            <a:avLst/>
          </a:prstGeom>
        </p:spPr>
      </p:pic>
      <p:pic>
        <p:nvPicPr>
          <p:cNvPr id="107" name="Picture 106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3429" y="5325350"/>
            <a:ext cx="536733" cy="806566"/>
          </a:xfrm>
          <a:prstGeom prst="rect">
            <a:avLst/>
          </a:prstGeom>
        </p:spPr>
      </p:pic>
      <p:cxnSp>
        <p:nvCxnSpPr>
          <p:cNvPr id="109" name="Straight Connector 108"/>
          <p:cNvCxnSpPr/>
          <p:nvPr/>
        </p:nvCxnSpPr>
        <p:spPr>
          <a:xfrm flipV="1">
            <a:off x="2781837" y="1911526"/>
            <a:ext cx="823400" cy="10719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 flipV="1">
            <a:off x="2686841" y="3615532"/>
            <a:ext cx="1202794" cy="10012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/>
          <p:nvPr/>
        </p:nvCxnSpPr>
        <p:spPr>
          <a:xfrm flipV="1">
            <a:off x="2579534" y="5325350"/>
            <a:ext cx="1094621" cy="8636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/>
          <p:cNvCxnSpPr/>
          <p:nvPr/>
        </p:nvCxnSpPr>
        <p:spPr>
          <a:xfrm>
            <a:off x="7119329" y="3746679"/>
            <a:ext cx="1651566" cy="99874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925871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9392" y="1744334"/>
            <a:ext cx="8982075" cy="490537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0"/>
            <a:ext cx="12192000" cy="108065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1080655"/>
            <a:ext cx="12192000" cy="27016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01604" y="2016896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Add Apple</a:t>
            </a:r>
            <a:endParaRPr lang="en-US" strike="sngStrike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373" y="3804688"/>
            <a:ext cx="1468891" cy="149581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032" y="5300504"/>
            <a:ext cx="1159571" cy="115957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39820" y="2502782"/>
            <a:ext cx="22421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“</a:t>
            </a:r>
            <a:r>
              <a:rPr lang="en-US" strike="sngStrike" dirty="0" err="1" smtClean="0"/>
              <a:t>Moschapple</a:t>
            </a:r>
            <a:r>
              <a:rPr lang="en-US" strike="sngStrike" dirty="0" smtClean="0"/>
              <a:t>”</a:t>
            </a:r>
          </a:p>
          <a:p>
            <a:r>
              <a:rPr lang="en-US" strike="sngStrike" dirty="0" smtClean="0"/>
              <a:t>¼ </a:t>
            </a:r>
            <a:r>
              <a:rPr lang="en-US" strike="sngStrike" dirty="0" err="1" smtClean="0"/>
              <a:t>vagaina</a:t>
            </a:r>
            <a:r>
              <a:rPr lang="en-US" strike="sngStrike" dirty="0" smtClean="0"/>
              <a:t> CPVA scaler</a:t>
            </a:r>
            <a:endParaRPr lang="en-US" strike="sngStrike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5160" y="3619650"/>
            <a:ext cx="460885" cy="577372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>
          <a:xfrm flipV="1">
            <a:off x="976032" y="3401656"/>
            <a:ext cx="1479069" cy="16839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625677" y="4910203"/>
            <a:ext cx="1740368" cy="1741118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/>
          <p:cNvSpPr/>
          <p:nvPr/>
        </p:nvSpPr>
        <p:spPr>
          <a:xfrm>
            <a:off x="3444658" y="4322477"/>
            <a:ext cx="990401" cy="9917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sp>
        <p:nvSpPr>
          <p:cNvPr id="17" name="Oval 16"/>
          <p:cNvSpPr/>
          <p:nvPr/>
        </p:nvSpPr>
        <p:spPr>
          <a:xfrm>
            <a:off x="3444658" y="5284870"/>
            <a:ext cx="990401" cy="9917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2135602" y="4434214"/>
            <a:ext cx="1672310" cy="2630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739820" y="1841326"/>
            <a:ext cx="6921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CPVA</a:t>
            </a:r>
            <a:endParaRPr lang="en-US" b="1" dirty="0"/>
          </a:p>
        </p:txBody>
      </p:sp>
      <p:sp>
        <p:nvSpPr>
          <p:cNvPr id="21" name="Rectangle 20"/>
          <p:cNvSpPr/>
          <p:nvPr/>
        </p:nvSpPr>
        <p:spPr>
          <a:xfrm>
            <a:off x="545925" y="2447849"/>
            <a:ext cx="2147172" cy="4201859"/>
          </a:xfrm>
          <a:prstGeom prst="rect">
            <a:avLst/>
          </a:prstGeom>
          <a:noFill/>
          <a:ln w="762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2788865" y="3770535"/>
            <a:ext cx="15151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1776 days</a:t>
            </a:r>
          </a:p>
          <a:p>
            <a:r>
              <a:rPr lang="en-US" dirty="0" smtClean="0"/>
              <a:t>2016-2019/21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892345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108065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1080655"/>
            <a:ext cx="12192000" cy="27016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-38385" y="2440459"/>
            <a:ext cx="33362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nonPoliceCfgLogicla.nonPolicMpa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7397" y="1762945"/>
            <a:ext cx="2310053" cy="4603486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31652" y="2892347"/>
            <a:ext cx="32524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trike="sngStrike" dirty="0" smtClean="0"/>
              <a:t>The logical manage </a:t>
            </a:r>
            <a:r>
              <a:rPr lang="en-US" strike="sngStrike" dirty="0" err="1" smtClean="0"/>
              <a:t>rfor</a:t>
            </a:r>
            <a:r>
              <a:rPr lang="en-US" strike="sngStrike" dirty="0" smtClean="0"/>
              <a:t> still working somewhere. The other person does not have that.</a:t>
            </a:r>
            <a:endParaRPr lang="en-US" strike="sngStrike" dirty="0"/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2668" y="1879422"/>
            <a:ext cx="1026933" cy="1104102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4819" y="1879422"/>
            <a:ext cx="1504031" cy="1104102"/>
          </a:xfrm>
          <a:prstGeom prst="rect">
            <a:avLst/>
          </a:prstGeom>
        </p:spPr>
      </p:pic>
      <p:sp>
        <p:nvSpPr>
          <p:cNvPr id="73" name="Oval 72"/>
          <p:cNvSpPr/>
          <p:nvPr/>
        </p:nvSpPr>
        <p:spPr>
          <a:xfrm>
            <a:off x="10083451" y="2064722"/>
            <a:ext cx="1027003" cy="103128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/>
          <p:cNvSpPr/>
          <p:nvPr/>
        </p:nvSpPr>
        <p:spPr>
          <a:xfrm>
            <a:off x="10243901" y="1794559"/>
            <a:ext cx="706102" cy="78580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8464817" y="1478071"/>
            <a:ext cx="1967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CPVA.AVAILABILITY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7031234" y="1265195"/>
            <a:ext cx="114204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CVPA.187.</a:t>
            </a:r>
          </a:p>
          <a:p>
            <a:r>
              <a:rPr lang="en-US" dirty="0" smtClean="0"/>
              <a:t>PREA!23)</a:t>
            </a:r>
            <a:endParaRPr lang="en-US" dirty="0"/>
          </a:p>
        </p:txBody>
      </p:sp>
      <p:sp>
        <p:nvSpPr>
          <p:cNvPr id="17" name="Isosceles Triangle 16"/>
          <p:cNvSpPr/>
          <p:nvPr/>
        </p:nvSpPr>
        <p:spPr>
          <a:xfrm>
            <a:off x="10432343" y="2367419"/>
            <a:ext cx="277410" cy="425885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/>
          <p:cNvSpPr/>
          <p:nvPr/>
        </p:nvSpPr>
        <p:spPr>
          <a:xfrm>
            <a:off x="10270429" y="1799669"/>
            <a:ext cx="680897" cy="438442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strike="sngStrike" dirty="0" smtClean="0"/>
              <a:t>WebSphere</a:t>
            </a:r>
            <a:endParaRPr lang="en-US" sz="900" strike="sngStrike" dirty="0"/>
          </a:p>
        </p:txBody>
      </p:sp>
      <p:cxnSp>
        <p:nvCxnSpPr>
          <p:cNvPr id="20" name="Straight Connector 19"/>
          <p:cNvCxnSpPr/>
          <p:nvPr/>
        </p:nvCxnSpPr>
        <p:spPr>
          <a:xfrm>
            <a:off x="8317282" y="1794559"/>
            <a:ext cx="1651566" cy="99874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8271434" y="2023096"/>
            <a:ext cx="1651566" cy="99874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>
            <a:off x="7119329" y="1984779"/>
            <a:ext cx="1651566" cy="99874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11110453" y="1391040"/>
            <a:ext cx="6096000" cy="5078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900" b="1" dirty="0"/>
              <a:t>CPVA: </a:t>
            </a:r>
            <a:r>
              <a:rPr lang="en-US" sz="900" dirty="0"/>
              <a:t>CIVIL CODE, </a:t>
            </a:r>
            <a:endParaRPr lang="en-US" sz="900" dirty="0" smtClean="0"/>
          </a:p>
          <a:p>
            <a:r>
              <a:rPr lang="en-US" sz="900" dirty="0" smtClean="0"/>
              <a:t>LABOR </a:t>
            </a:r>
            <a:r>
              <a:rPr lang="en-US" sz="900" dirty="0"/>
              <a:t>CODE			 </a:t>
            </a:r>
            <a:endParaRPr lang="en-US" sz="900" dirty="0" smtClean="0"/>
          </a:p>
          <a:p>
            <a:r>
              <a:rPr lang="en-US" sz="900" dirty="0" smtClean="0"/>
              <a:t>187</a:t>
            </a:r>
            <a:r>
              <a:rPr lang="en-US" sz="900" dirty="0"/>
              <a:t>, PREA(1D8723)</a:t>
            </a:r>
            <a:endParaRPr lang="en-US" sz="900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1164349" y="3245476"/>
            <a:ext cx="949752" cy="12151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Rectangle 96"/>
          <p:cNvSpPr/>
          <p:nvPr/>
        </p:nvSpPr>
        <p:spPr>
          <a:xfrm>
            <a:off x="7082483" y="1859864"/>
            <a:ext cx="5109517" cy="1280730"/>
          </a:xfrm>
          <a:prstGeom prst="rect">
            <a:avLst/>
          </a:prstGeom>
          <a:noFill/>
          <a:ln w="762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10341889" y="1445980"/>
            <a:ext cx="8590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ProshG</a:t>
            </a:r>
            <a:endParaRPr lang="en-US" dirty="0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4593" y="2000550"/>
            <a:ext cx="876300" cy="876300"/>
          </a:xfrm>
          <a:prstGeom prst="rect">
            <a:avLst/>
          </a:prstGeom>
        </p:spPr>
      </p:pic>
      <p:sp>
        <p:nvSpPr>
          <p:cNvPr id="30" name="Rectangle 29"/>
          <p:cNvSpPr/>
          <p:nvPr/>
        </p:nvSpPr>
        <p:spPr>
          <a:xfrm>
            <a:off x="3708600" y="1609893"/>
            <a:ext cx="6742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CVPA</a:t>
            </a:r>
          </a:p>
        </p:txBody>
      </p:sp>
      <p:cxnSp>
        <p:nvCxnSpPr>
          <p:cNvPr id="32" name="Straight Connector 31"/>
          <p:cNvCxnSpPr/>
          <p:nvPr/>
        </p:nvCxnSpPr>
        <p:spPr>
          <a:xfrm flipV="1">
            <a:off x="3284113" y="1911526"/>
            <a:ext cx="1373284" cy="8817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Rectangle 101"/>
          <p:cNvSpPr/>
          <p:nvPr/>
        </p:nvSpPr>
        <p:spPr>
          <a:xfrm>
            <a:off x="4483781" y="1403171"/>
            <a:ext cx="261385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/>
              <a:t>/</a:t>
            </a:r>
            <a:r>
              <a:rPr lang="en-US" sz="1400" b="1" dirty="0" err="1"/>
              <a:t>nonPolice</a:t>
            </a:r>
            <a:r>
              <a:rPr lang="en-US" sz="1400" b="1" dirty="0"/>
              <a:t>/</a:t>
            </a:r>
            <a:r>
              <a:rPr lang="en-US" sz="1400" b="1" dirty="0" err="1"/>
              <a:t>wsdl</a:t>
            </a:r>
            <a:r>
              <a:rPr lang="en-US" sz="1400" b="1" dirty="0"/>
              <a:t>/</a:t>
            </a:r>
            <a:r>
              <a:rPr lang="en-US" sz="1400" b="1" dirty="0" err="1"/>
              <a:t>nonPolice.wsdl</a:t>
            </a:r>
            <a:endParaRPr lang="en-US" sz="1400" b="1" dirty="0"/>
          </a:p>
        </p:txBody>
      </p:sp>
      <p:pic>
        <p:nvPicPr>
          <p:cNvPr id="105" name="Picture 10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3863" y="1977661"/>
            <a:ext cx="536733" cy="806566"/>
          </a:xfrm>
          <a:prstGeom prst="rect">
            <a:avLst/>
          </a:prstGeom>
        </p:spPr>
      </p:pic>
      <p:cxnSp>
        <p:nvCxnSpPr>
          <p:cNvPr id="109" name="Straight Connector 108"/>
          <p:cNvCxnSpPr/>
          <p:nvPr/>
        </p:nvCxnSpPr>
        <p:spPr>
          <a:xfrm flipV="1">
            <a:off x="2781837" y="1911526"/>
            <a:ext cx="823400" cy="10719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Picture 6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4350" y="1939094"/>
            <a:ext cx="949752" cy="949752"/>
          </a:xfrm>
          <a:prstGeom prst="rect">
            <a:avLst/>
          </a:prstGeom>
        </p:spPr>
      </p:pic>
      <p:cxnSp>
        <p:nvCxnSpPr>
          <p:cNvPr id="65" name="Straight Connector 64"/>
          <p:cNvCxnSpPr/>
          <p:nvPr/>
        </p:nvCxnSpPr>
        <p:spPr>
          <a:xfrm>
            <a:off x="11200907" y="1827773"/>
            <a:ext cx="949752" cy="121515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2921969" y="1599252"/>
            <a:ext cx="611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LAW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040" y="1337983"/>
            <a:ext cx="876300" cy="8763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624274" y="1350818"/>
            <a:ext cx="11967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WW2.LAW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03057" y="1475196"/>
            <a:ext cx="481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UN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853" y="4169595"/>
            <a:ext cx="676842" cy="101711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1533" y="4678151"/>
            <a:ext cx="842529" cy="1270699"/>
          </a:xfrm>
          <a:prstGeom prst="rect">
            <a:avLst/>
          </a:prstGeom>
        </p:spPr>
      </p:pic>
      <p:cxnSp>
        <p:nvCxnSpPr>
          <p:cNvPr id="18" name="Straight Connector 17"/>
          <p:cNvCxnSpPr/>
          <p:nvPr/>
        </p:nvCxnSpPr>
        <p:spPr>
          <a:xfrm flipV="1">
            <a:off x="1060190" y="3853051"/>
            <a:ext cx="1472607" cy="13336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040068" y="4413243"/>
            <a:ext cx="194957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 smtClean="0"/>
              <a:t>nonPoliceTRXLogical.FORT</a:t>
            </a:r>
            <a:r>
              <a:rPr lang="en-US" sz="1000" dirty="0" smtClean="0"/>
              <a:t> MYERS</a:t>
            </a:r>
            <a:endParaRPr lang="en-US" sz="1000" dirty="0"/>
          </a:p>
        </p:txBody>
      </p:sp>
      <p:sp>
        <p:nvSpPr>
          <p:cNvPr id="21" name="Oval 20"/>
          <p:cNvSpPr/>
          <p:nvPr/>
        </p:nvSpPr>
        <p:spPr>
          <a:xfrm>
            <a:off x="8852012" y="3530511"/>
            <a:ext cx="1307034" cy="12781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/>
          <p:cNvSpPr/>
          <p:nvPr/>
        </p:nvSpPr>
        <p:spPr>
          <a:xfrm>
            <a:off x="8868735" y="4831277"/>
            <a:ext cx="1307034" cy="12781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4199053" y="3315873"/>
            <a:ext cx="3292609" cy="30124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CVPA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806692" y="3248174"/>
            <a:ext cx="5488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0.1 HOCM:LUX(</a:t>
            </a:r>
            <a:r>
              <a:rPr lang="en-US" dirty="0" err="1" smtClean="0"/>
              <a:t>robolux</a:t>
            </a:r>
            <a:r>
              <a:rPr lang="en-US" dirty="0" smtClean="0"/>
              <a:t>).HW5.pms.ATOMCLOI(</a:t>
            </a:r>
            <a:r>
              <a:rPr lang="en-US" dirty="0" err="1" smtClean="0"/>
              <a:t>tim</a:t>
            </a:r>
            <a:r>
              <a:rPr lang="en-US" dirty="0" smtClean="0"/>
              <a:t>).EDEN</a:t>
            </a:r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 flipV="1">
            <a:off x="7945112" y="3245476"/>
            <a:ext cx="1197953" cy="5702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V="1">
            <a:off x="3460515" y="3649640"/>
            <a:ext cx="7740392" cy="11590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val 35"/>
          <p:cNvSpPr/>
          <p:nvPr/>
        </p:nvSpPr>
        <p:spPr>
          <a:xfrm>
            <a:off x="9202120" y="3627042"/>
            <a:ext cx="789708" cy="56206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CHERRY</a:t>
            </a:r>
          </a:p>
          <a:p>
            <a:pPr algn="ctr"/>
            <a:r>
              <a:rPr lang="en-US" sz="800" dirty="0" smtClean="0"/>
              <a:t>TREE</a:t>
            </a:r>
            <a:endParaRPr lang="en-US" sz="800" dirty="0"/>
          </a:p>
        </p:txBody>
      </p:sp>
      <p:sp>
        <p:nvSpPr>
          <p:cNvPr id="110" name="Oval 109"/>
          <p:cNvSpPr/>
          <p:nvPr/>
        </p:nvSpPr>
        <p:spPr>
          <a:xfrm>
            <a:off x="9032223" y="3561882"/>
            <a:ext cx="1112178" cy="843313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CHERRY</a:t>
            </a:r>
          </a:p>
          <a:p>
            <a:pPr algn="ctr"/>
            <a:r>
              <a:rPr lang="en-US" sz="800" dirty="0" smtClean="0"/>
              <a:t>TREE</a:t>
            </a:r>
            <a:endParaRPr lang="en-US" sz="800" dirty="0"/>
          </a:p>
        </p:txBody>
      </p:sp>
      <p:cxnSp>
        <p:nvCxnSpPr>
          <p:cNvPr id="38" name="Straight Arrow Connector 37"/>
          <p:cNvCxnSpPr/>
          <p:nvPr/>
        </p:nvCxnSpPr>
        <p:spPr>
          <a:xfrm flipV="1">
            <a:off x="9407977" y="4159735"/>
            <a:ext cx="447126" cy="182857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7563076" y="4457978"/>
            <a:ext cx="27105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Swelling</a:t>
            </a:r>
          </a:p>
          <a:p>
            <a:r>
              <a:rPr lang="en-US" strike="sngStrike" dirty="0" smtClean="0"/>
              <a:t>Spy(</a:t>
            </a:r>
            <a:r>
              <a:rPr lang="en-US" strike="sngStrike" dirty="0" err="1" smtClean="0"/>
              <a:t>ddr</a:t>
            </a:r>
            <a:r>
              <a:rPr lang="en-US" strike="sngStrike" dirty="0" smtClean="0"/>
              <a:t>) </a:t>
            </a:r>
            <a:r>
              <a:rPr lang="en-US" strike="sngStrike" dirty="0" err="1" smtClean="0"/>
              <a:t>inflamtor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desease</a:t>
            </a:r>
            <a:endParaRPr lang="en-US" strike="sngStrike" dirty="0"/>
          </a:p>
        </p:txBody>
      </p:sp>
      <p:sp>
        <p:nvSpPr>
          <p:cNvPr id="41" name="Rectangle 40"/>
          <p:cNvSpPr/>
          <p:nvPr/>
        </p:nvSpPr>
        <p:spPr>
          <a:xfrm>
            <a:off x="-8173" y="1261301"/>
            <a:ext cx="6899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CVPA</a:t>
            </a:r>
          </a:p>
        </p:txBody>
      </p:sp>
      <p:cxnSp>
        <p:nvCxnSpPr>
          <p:cNvPr id="43" name="Straight Arrow Connector 42"/>
          <p:cNvCxnSpPr/>
          <p:nvPr/>
        </p:nvCxnSpPr>
        <p:spPr>
          <a:xfrm flipV="1">
            <a:off x="3605237" y="4536353"/>
            <a:ext cx="3514092" cy="7771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/>
          <p:nvPr/>
        </p:nvCxnSpPr>
        <p:spPr>
          <a:xfrm flipV="1">
            <a:off x="3757637" y="4688753"/>
            <a:ext cx="3514092" cy="777147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4480130" y="3731463"/>
            <a:ext cx="3883051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INTERAYMENT NAME CHANE(</a:t>
            </a:r>
            <a:r>
              <a:rPr lang="en-US" strike="sngStrike" dirty="0" err="1" smtClean="0"/>
              <a:t>freepizza</a:t>
            </a:r>
            <a:r>
              <a:rPr lang="en-US" strike="sngStrike" dirty="0" smtClean="0"/>
              <a:t>)</a:t>
            </a:r>
          </a:p>
          <a:p>
            <a:r>
              <a:rPr lang="en-US" strike="sngStrike" dirty="0" err="1" smtClean="0"/>
              <a:t>Jmeter</a:t>
            </a:r>
            <a:endParaRPr lang="en-US" strike="sngStrike" dirty="0" smtClean="0"/>
          </a:p>
          <a:p>
            <a:r>
              <a:rPr lang="en-US" sz="800" strike="sngStrike" dirty="0" err="1" smtClean="0"/>
              <a:t>Perofmaonce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envirometn</a:t>
            </a:r>
            <a:r>
              <a:rPr lang="en-US" sz="800" strike="sngStrike" dirty="0" smtClean="0"/>
              <a:t> J2EE camp </a:t>
            </a:r>
            <a:r>
              <a:rPr lang="en-US" sz="800" strike="sngStrike" dirty="0" err="1" smtClean="0"/>
              <a:t>david</a:t>
            </a:r>
            <a:endParaRPr lang="en-US" sz="800" strike="sngStrike" dirty="0" smtClean="0"/>
          </a:p>
          <a:p>
            <a:r>
              <a:rPr lang="en-US" sz="800" strike="sngStrike" dirty="0" smtClean="0"/>
              <a:t>z/</a:t>
            </a:r>
            <a:r>
              <a:rPr lang="en-US" sz="800" strike="sngStrike" dirty="0" err="1" smtClean="0"/>
              <a:t>os</a:t>
            </a:r>
            <a:endParaRPr lang="en-US" sz="800" strike="sngStrike" dirty="0"/>
          </a:p>
        </p:txBody>
      </p:sp>
      <p:cxnSp>
        <p:nvCxnSpPr>
          <p:cNvPr id="115" name="Straight Arrow Connector 114"/>
          <p:cNvCxnSpPr/>
          <p:nvPr/>
        </p:nvCxnSpPr>
        <p:spPr>
          <a:xfrm flipV="1">
            <a:off x="3910037" y="4841153"/>
            <a:ext cx="3514092" cy="7771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/>
          <p:cNvCxnSpPr/>
          <p:nvPr/>
        </p:nvCxnSpPr>
        <p:spPr>
          <a:xfrm flipV="1">
            <a:off x="4062437" y="4993553"/>
            <a:ext cx="3514092" cy="777147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8864946" y="3666725"/>
            <a:ext cx="1416446" cy="5028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7" name="Picture 116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0903" y="4245645"/>
            <a:ext cx="1468891" cy="1495816"/>
          </a:xfrm>
          <a:prstGeom prst="rect">
            <a:avLst/>
          </a:prstGeom>
        </p:spPr>
      </p:pic>
      <p:cxnSp>
        <p:nvCxnSpPr>
          <p:cNvPr id="49" name="Straight Connector 48"/>
          <p:cNvCxnSpPr/>
          <p:nvPr/>
        </p:nvCxnSpPr>
        <p:spPr>
          <a:xfrm>
            <a:off x="10771398" y="4229159"/>
            <a:ext cx="904385" cy="15415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10739693" y="5002041"/>
            <a:ext cx="679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CPVA</a:t>
            </a:r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10369721" y="5382126"/>
            <a:ext cx="214513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Judges</a:t>
            </a:r>
          </a:p>
          <a:p>
            <a:r>
              <a:rPr lang="en-US" dirty="0"/>
              <a:t> </a:t>
            </a:r>
            <a:r>
              <a:rPr lang="en-US" dirty="0" smtClean="0"/>
              <a:t>- Barack</a:t>
            </a:r>
          </a:p>
          <a:p>
            <a:r>
              <a:rPr lang="en-US" dirty="0" smtClean="0"/>
              <a:t>- Deborah</a:t>
            </a:r>
          </a:p>
          <a:p>
            <a:pPr marL="285750" indent="-285750">
              <a:buFontTx/>
              <a:buChar char="-"/>
            </a:pPr>
            <a:r>
              <a:rPr lang="en-US" dirty="0" err="1" smtClean="0"/>
              <a:t>Gedion</a:t>
            </a:r>
            <a:r>
              <a:rPr lang="en-US" dirty="0" smtClean="0"/>
              <a:t> </a:t>
            </a:r>
          </a:p>
          <a:p>
            <a:r>
              <a:rPr lang="en-US" dirty="0" smtClean="0"/>
              <a:t>HOMCI:NANA(</a:t>
            </a:r>
            <a:r>
              <a:rPr lang="en-US" dirty="0" err="1" smtClean="0"/>
              <a:t>diana</a:t>
            </a:r>
            <a:r>
              <a:rPr lang="en-US" dirty="0" smtClean="0"/>
              <a:t>)</a:t>
            </a:r>
            <a:endParaRPr lang="en-US" dirty="0"/>
          </a:p>
        </p:txBody>
      </p:sp>
      <p:cxnSp>
        <p:nvCxnSpPr>
          <p:cNvPr id="53" name="Straight Connector 52"/>
          <p:cNvCxnSpPr/>
          <p:nvPr/>
        </p:nvCxnSpPr>
        <p:spPr>
          <a:xfrm>
            <a:off x="10369721" y="5618300"/>
            <a:ext cx="1306062" cy="10014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H="1">
            <a:off x="10454588" y="5581469"/>
            <a:ext cx="769002" cy="368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591743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108065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1080655"/>
            <a:ext cx="12192000" cy="27016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7832" y="3620021"/>
            <a:ext cx="695847" cy="69584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1103" y="2988109"/>
            <a:ext cx="4142857" cy="3638095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455" y="1516360"/>
            <a:ext cx="2857500" cy="1600200"/>
          </a:xfrm>
          <a:prstGeom prst="rect">
            <a:avLst/>
          </a:prstGeom>
        </p:spPr>
      </p:pic>
      <p:cxnSp>
        <p:nvCxnSpPr>
          <p:cNvPr id="33" name="Straight Connector 32"/>
          <p:cNvCxnSpPr/>
          <p:nvPr/>
        </p:nvCxnSpPr>
        <p:spPr>
          <a:xfrm flipV="1">
            <a:off x="2279737" y="3118981"/>
            <a:ext cx="3169085" cy="11022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0635" y="1520645"/>
            <a:ext cx="1569929" cy="1197301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8547" y="1516360"/>
            <a:ext cx="2200275" cy="1238250"/>
          </a:xfrm>
          <a:prstGeom prst="rect">
            <a:avLst/>
          </a:prstGeom>
        </p:spPr>
      </p:pic>
      <p:cxnSp>
        <p:nvCxnSpPr>
          <p:cNvPr id="42" name="Straight Connector 41"/>
          <p:cNvCxnSpPr/>
          <p:nvPr/>
        </p:nvCxnSpPr>
        <p:spPr>
          <a:xfrm flipH="1">
            <a:off x="6096000" y="1516360"/>
            <a:ext cx="1695189" cy="8886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4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1189" y="1932641"/>
            <a:ext cx="1493524" cy="742519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455" y="3253658"/>
            <a:ext cx="2142857" cy="1428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6490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08065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1080655"/>
            <a:ext cx="12192000" cy="27016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344449" y="3156559"/>
            <a:ext cx="2252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V2	</a:t>
            </a:r>
            <a:r>
              <a:rPr lang="en-US" strike="sngStrike" dirty="0" smtClean="0"/>
              <a:t>Brain Tumor</a:t>
            </a:r>
            <a:endParaRPr lang="en-US" strike="sngStrike" dirty="0"/>
          </a:p>
        </p:txBody>
      </p:sp>
      <p:sp>
        <p:nvSpPr>
          <p:cNvPr id="3" name="TextBox 2"/>
          <p:cNvSpPr txBox="1"/>
          <p:nvPr/>
        </p:nvSpPr>
        <p:spPr>
          <a:xfrm>
            <a:off x="4271376" y="2240065"/>
            <a:ext cx="40350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HOMCIE:!</a:t>
            </a:r>
            <a:r>
              <a:rPr lang="en-US" dirty="0" err="1" smtClean="0"/>
              <a:t>ur_ur_opi</a:t>
            </a:r>
            <a:r>
              <a:rPr lang="en-US" dirty="0" smtClean="0"/>
              <a:t>  (</a:t>
            </a:r>
            <a:r>
              <a:rPr lang="en-US" dirty="0" err="1" smtClean="0"/>
              <a:t>omi</a:t>
            </a:r>
            <a:r>
              <a:rPr lang="en-US" dirty="0" smtClean="0"/>
              <a:t>)  </a:t>
            </a:r>
            <a:r>
              <a:rPr lang="en-US" sz="3600" dirty="0" smtClean="0"/>
              <a:t>EMMA</a:t>
            </a:r>
            <a:endParaRPr lang="en-US" sz="3600" dirty="0"/>
          </a:p>
        </p:txBody>
      </p:sp>
      <p:cxnSp>
        <p:nvCxnSpPr>
          <p:cNvPr id="13" name="Straight Connector 12"/>
          <p:cNvCxnSpPr/>
          <p:nvPr/>
        </p:nvCxnSpPr>
        <p:spPr>
          <a:xfrm>
            <a:off x="6764055" y="2240065"/>
            <a:ext cx="1766170" cy="6463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271376" y="3870542"/>
            <a:ext cx="64258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NAME CHANGE</a:t>
            </a:r>
            <a:r>
              <a:rPr lang="en-US" strike="sngStrike" dirty="0" smtClean="0"/>
              <a:t>(free pizza)</a:t>
            </a:r>
            <a:r>
              <a:rPr lang="en-US" dirty="0" smtClean="0"/>
              <a:t>  </a:t>
            </a:r>
          </a:p>
          <a:p>
            <a:r>
              <a:rPr lang="en-US" dirty="0" smtClean="0"/>
              <a:t>CHILD SERVICES</a:t>
            </a:r>
            <a:r>
              <a:rPr lang="en-US" strike="sngStrike" dirty="0" smtClean="0"/>
              <a:t>: I don’t want to be crazy like them</a:t>
            </a:r>
            <a:endParaRPr lang="en-US" strike="sngStrike" dirty="0"/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4449" y="2018678"/>
            <a:ext cx="394668" cy="39466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4617" y="2045382"/>
            <a:ext cx="341259" cy="341259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3344449" y="1653436"/>
            <a:ext cx="805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000.</a:t>
            </a:r>
            <a:r>
              <a:rPr lang="en-US" sz="800" strike="sngStrike" dirty="0" smtClean="0"/>
              <a:t>marx</a:t>
            </a:r>
            <a:endParaRPr lang="en-US" sz="800" strike="sngStrike" dirty="0"/>
          </a:p>
        </p:txBody>
      </p:sp>
      <p:cxnSp>
        <p:nvCxnSpPr>
          <p:cNvPr id="21" name="Straight Connector 20"/>
          <p:cNvCxnSpPr/>
          <p:nvPr/>
        </p:nvCxnSpPr>
        <p:spPr>
          <a:xfrm flipV="1">
            <a:off x="2718148" y="1838102"/>
            <a:ext cx="2041742" cy="72512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3834617" y="2563230"/>
            <a:ext cx="314861" cy="3231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6005514" y="3788269"/>
            <a:ext cx="75854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physcophanic</a:t>
            </a:r>
            <a:endParaRPr lang="en-US" sz="800" strike="sngStrike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6288915" y="2386641"/>
            <a:ext cx="600400" cy="4997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20337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08065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1080655"/>
            <a:ext cx="12192000" cy="27016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333" y="1555772"/>
            <a:ext cx="2143125" cy="21431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1839" y="2431473"/>
            <a:ext cx="1914525" cy="239077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991459" y="1976644"/>
            <a:ext cx="1975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1987 Police Station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187858" y="2062141"/>
            <a:ext cx="1975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2017 Police Station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818508" y="5098092"/>
            <a:ext cx="713983" cy="107097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9398" y="5098092"/>
            <a:ext cx="787487" cy="787487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5797516" y="5267359"/>
            <a:ext cx="3486411" cy="52443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14570" y="2519555"/>
            <a:ext cx="1097144" cy="2295047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9131474" y="3219189"/>
            <a:ext cx="61427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strike="sngStrike" dirty="0" err="1" smtClean="0"/>
              <a:t>Micheala</a:t>
            </a:r>
            <a:endParaRPr lang="en-US" sz="900" strike="sngStrike" dirty="0"/>
          </a:p>
        </p:txBody>
      </p:sp>
      <p:sp>
        <p:nvSpPr>
          <p:cNvPr id="16" name="TextBox 15"/>
          <p:cNvSpPr txBox="1"/>
          <p:nvPr/>
        </p:nvSpPr>
        <p:spPr>
          <a:xfrm>
            <a:off x="8556885" y="1976644"/>
            <a:ext cx="484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JFK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4897737" y="3304513"/>
            <a:ext cx="8747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Patircia</a:t>
            </a:r>
            <a:endParaRPr lang="en-US" strike="sngStrike" dirty="0"/>
          </a:p>
        </p:txBody>
      </p:sp>
      <p:sp>
        <p:nvSpPr>
          <p:cNvPr id="22" name="TextBox 21"/>
          <p:cNvSpPr txBox="1"/>
          <p:nvPr/>
        </p:nvSpPr>
        <p:spPr>
          <a:xfrm>
            <a:off x="2066795" y="3645878"/>
            <a:ext cx="83394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Ronald</a:t>
            </a:r>
          </a:p>
          <a:p>
            <a:r>
              <a:rPr lang="en-US" sz="800" strike="sngStrike" dirty="0" smtClean="0"/>
              <a:t>!</a:t>
            </a:r>
            <a:r>
              <a:rPr lang="en-US" sz="800" b="1" strike="sngStrike" dirty="0" err="1" smtClean="0"/>
              <a:t>micheal</a:t>
            </a:r>
            <a:endParaRPr lang="en-US" sz="800" b="1" strike="sngStrike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2464" y="2542196"/>
            <a:ext cx="1593905" cy="2127946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3021839" y="6313118"/>
            <a:ext cx="3336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41.nonPolciCfg.GOVMENT.!BLACK</a:t>
            </a:r>
            <a:endParaRPr lang="en-US" dirty="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9786" y="6300590"/>
            <a:ext cx="499260" cy="499260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6989523" y="6497784"/>
            <a:ext cx="52115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INTERNET PAYMENS.CPVA </a:t>
            </a:r>
            <a:r>
              <a:rPr lang="en-US" strike="sngStrike" dirty="0" err="1" smtClean="0"/>
              <a:t>hanson,davut</a:t>
            </a:r>
            <a:r>
              <a:rPr lang="en-US" strike="sngStrike" dirty="0" smtClean="0"/>
              <a:t> </a:t>
            </a:r>
            <a:r>
              <a:rPr lang="en-US" dirty="0" smtClean="0"/>
              <a:t>CAMP DAVID</a:t>
            </a:r>
            <a:endParaRPr lang="en-US" dirty="0"/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7175499" y="5929462"/>
            <a:ext cx="3822353" cy="5683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7888944" y="5856486"/>
            <a:ext cx="3221642" cy="5960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9270330" y="4762170"/>
            <a:ext cx="280878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/>
              <a:t>9-1-1</a:t>
            </a:r>
            <a:endParaRPr lang="en-US" sz="9600" dirty="0"/>
          </a:p>
        </p:txBody>
      </p:sp>
      <p:sp>
        <p:nvSpPr>
          <p:cNvPr id="36" name="TextBox 35"/>
          <p:cNvSpPr txBox="1"/>
          <p:nvPr/>
        </p:nvSpPr>
        <p:spPr>
          <a:xfrm>
            <a:off x="10648175" y="4832708"/>
            <a:ext cx="1218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September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9365195" y="4456777"/>
            <a:ext cx="32622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St. Mateo:!HOMCEI:CHANGLEOR</a:t>
            </a:r>
          </a:p>
          <a:p>
            <a:r>
              <a:rPr lang="en-US" dirty="0"/>
              <a:t>	</a:t>
            </a:r>
            <a:r>
              <a:rPr lang="en-US" sz="900" strike="sngStrike" dirty="0" smtClean="0"/>
              <a:t>(</a:t>
            </a:r>
            <a:r>
              <a:rPr lang="en-US" sz="900" strike="sngStrike" dirty="0" err="1" smtClean="0"/>
              <a:t>ups,talks</a:t>
            </a:r>
            <a:r>
              <a:rPr lang="en-US" sz="900" strike="sngStrike" dirty="0" smtClean="0"/>
              <a:t> </a:t>
            </a:r>
            <a:r>
              <a:rPr lang="en-US" sz="900" strike="sngStrike" dirty="0" err="1" smtClean="0"/>
              <a:t>alot</a:t>
            </a:r>
            <a:r>
              <a:rPr lang="en-US" sz="900" strike="sngStrike" dirty="0" smtClean="0"/>
              <a:t>) - </a:t>
            </a:r>
            <a:r>
              <a:rPr lang="en-US" sz="900" strike="sngStrike" dirty="0" err="1" smtClean="0"/>
              <a:t>angela</a:t>
            </a:r>
            <a:endParaRPr lang="en-US" sz="900" strike="sngStrike" dirty="0"/>
          </a:p>
        </p:txBody>
      </p:sp>
      <p:sp>
        <p:nvSpPr>
          <p:cNvPr id="39" name="TextBox 38"/>
          <p:cNvSpPr txBox="1"/>
          <p:nvPr/>
        </p:nvSpPr>
        <p:spPr>
          <a:xfrm>
            <a:off x="148813" y="6636861"/>
            <a:ext cx="244810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King/Queen/Jobs/Jobs/Meiers/Meiers/Meiers/Meiers</a:t>
            </a:r>
            <a:endParaRPr lang="en-US" sz="800" strike="sngStrike" dirty="0"/>
          </a:p>
        </p:txBody>
      </p:sp>
    </p:spTree>
    <p:extLst>
      <p:ext uri="{BB962C8B-B14F-4D97-AF65-F5344CB8AC3E}">
        <p14:creationId xmlns:p14="http://schemas.microsoft.com/office/powerpoint/2010/main" val="11334178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08065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1080655"/>
            <a:ext cx="12192000" cy="27016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870542" y="3244241"/>
            <a:ext cx="320292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SQ. Peter   </a:t>
            </a:r>
          </a:p>
          <a:p>
            <a:r>
              <a:rPr lang="en-US" dirty="0"/>
              <a:t>	</a:t>
            </a:r>
            <a:r>
              <a:rPr lang="en-US" dirty="0" smtClean="0"/>
              <a:t>Suffering</a:t>
            </a:r>
          </a:p>
          <a:p>
            <a:r>
              <a:rPr lang="en-US" dirty="0"/>
              <a:t>	</a:t>
            </a:r>
            <a:r>
              <a:rPr lang="en-US" dirty="0" smtClean="0"/>
              <a:t>!Suffering: </a:t>
            </a:r>
            <a:r>
              <a:rPr lang="en-US" strike="sngStrike" dirty="0" err="1" smtClean="0"/>
              <a:t>Mircle</a:t>
            </a:r>
            <a:r>
              <a:rPr lang="en-US" strike="sngStrike" dirty="0" smtClean="0"/>
              <a:t> Mile</a:t>
            </a:r>
            <a:endParaRPr lang="en-US" strike="sngStrike" dirty="0"/>
          </a:p>
        </p:txBody>
      </p:sp>
      <p:sp>
        <p:nvSpPr>
          <p:cNvPr id="7" name="Rectangle 6"/>
          <p:cNvSpPr/>
          <p:nvPr/>
        </p:nvSpPr>
        <p:spPr>
          <a:xfrm>
            <a:off x="6926893" y="3274703"/>
            <a:ext cx="1615858" cy="2299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CHART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6926893" y="3544866"/>
            <a:ext cx="1615858" cy="36325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0183660" y="1424848"/>
            <a:ext cx="1825884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PENTAGON</a:t>
            </a:r>
          </a:p>
          <a:p>
            <a:r>
              <a:rPr lang="en-US" strike="sngStrike" dirty="0" smtClean="0"/>
              <a:t>(</a:t>
            </a:r>
            <a:r>
              <a:rPr lang="en-US" strike="sngStrike" dirty="0" err="1" smtClean="0"/>
              <a:t>deere</a:t>
            </a:r>
            <a:r>
              <a:rPr lang="en-US" strike="sngStrike" dirty="0" smtClean="0"/>
              <a:t> park </a:t>
            </a:r>
            <a:r>
              <a:rPr lang="en-US" strike="sngStrike" dirty="0" err="1" smtClean="0"/>
              <a:t>ave</a:t>
            </a:r>
            <a:r>
              <a:rPr lang="en-US" strike="sngStrike" dirty="0" smtClean="0"/>
              <a:t>)</a:t>
            </a:r>
            <a:endParaRPr lang="en-US" strike="sngStrike" dirty="0"/>
          </a:p>
        </p:txBody>
      </p:sp>
      <p:sp>
        <p:nvSpPr>
          <p:cNvPr id="10" name="TextBox 9"/>
          <p:cNvSpPr txBox="1"/>
          <p:nvPr/>
        </p:nvSpPr>
        <p:spPr>
          <a:xfrm>
            <a:off x="1515955" y="1671069"/>
            <a:ext cx="159050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/>
              <a:t>RAIK</a:t>
            </a:r>
          </a:p>
          <a:p>
            <a:r>
              <a:rPr lang="en-US" strike="sngStrike" dirty="0" smtClean="0"/>
              <a:t>Rich (</a:t>
            </a:r>
            <a:r>
              <a:rPr lang="en-US" strike="sngStrike" dirty="0" err="1" smtClean="0"/>
              <a:t>landload</a:t>
            </a:r>
            <a:r>
              <a:rPr lang="en-US" strike="sngStrike" dirty="0" smtClean="0"/>
              <a:t>)</a:t>
            </a:r>
            <a:endParaRPr lang="en-US" strike="sngStrike" dirty="0"/>
          </a:p>
        </p:txBody>
      </p:sp>
      <p:cxnSp>
        <p:nvCxnSpPr>
          <p:cNvPr id="12" name="Straight Connector 11"/>
          <p:cNvCxnSpPr/>
          <p:nvPr/>
        </p:nvCxnSpPr>
        <p:spPr>
          <a:xfrm>
            <a:off x="1312254" y="1671069"/>
            <a:ext cx="1747075" cy="918243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/>
        </p:nvSpPr>
        <p:spPr>
          <a:xfrm>
            <a:off x="1265129" y="1628384"/>
            <a:ext cx="1841326" cy="130270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4872625" y="3274703"/>
            <a:ext cx="851770" cy="11595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4534422" y="3068877"/>
            <a:ext cx="87682" cy="6370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1265129" y="2796697"/>
            <a:ext cx="34546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Bald </a:t>
            </a:r>
            <a:r>
              <a:rPr lang="en-US" dirty="0" smtClean="0"/>
              <a:t> </a:t>
            </a:r>
            <a:r>
              <a:rPr lang="en-US" b="1" dirty="0" smtClean="0"/>
              <a:t>IPX</a:t>
            </a:r>
            <a:r>
              <a:rPr lang="en-US" dirty="0" smtClean="0"/>
              <a:t>  </a:t>
            </a:r>
            <a:r>
              <a:rPr lang="en-US" strike="sngStrike" dirty="0" smtClean="0"/>
              <a:t>Bald</a:t>
            </a:r>
            <a:r>
              <a:rPr lang="en-US" dirty="0" smtClean="0"/>
              <a:t> </a:t>
            </a:r>
            <a:r>
              <a:rPr lang="en-US" dirty="0" err="1" smtClean="0"/>
              <a:t>SQ.FBI</a:t>
            </a:r>
            <a:r>
              <a:rPr lang="en-US" sz="1200" dirty="0" err="1" smtClean="0"/>
              <a:t>.</a:t>
            </a:r>
            <a:r>
              <a:rPr lang="en-US" sz="1200" strike="sngStrike" dirty="0" err="1" smtClean="0"/>
              <a:t>investion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chalse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manson</a:t>
            </a:r>
            <a:r>
              <a:rPr lang="en-US" sz="800" strike="sngStrike" dirty="0" smtClean="0"/>
              <a:t>)</a:t>
            </a:r>
          </a:p>
          <a:p>
            <a:r>
              <a:rPr lang="en-US" dirty="0" smtClean="0"/>
              <a:t>!WHITE</a:t>
            </a:r>
            <a:endParaRPr lang="en-US" dirty="0"/>
          </a:p>
        </p:txBody>
      </p:sp>
      <p:cxnSp>
        <p:nvCxnSpPr>
          <p:cNvPr id="28" name="Straight Connector 27"/>
          <p:cNvCxnSpPr/>
          <p:nvPr/>
        </p:nvCxnSpPr>
        <p:spPr>
          <a:xfrm flipV="1">
            <a:off x="1515955" y="3068877"/>
            <a:ext cx="425579" cy="3741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1728744" y="4434214"/>
            <a:ext cx="6954148" cy="15850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St. Rafael, </a:t>
            </a:r>
            <a:r>
              <a:rPr lang="en-US" strike="sngStrike" dirty="0" err="1" smtClean="0"/>
              <a:t>Micarlce</a:t>
            </a:r>
            <a:r>
              <a:rPr lang="en-US" strike="sngStrike" dirty="0" smtClean="0"/>
              <a:t> Mile</a:t>
            </a:r>
          </a:p>
          <a:p>
            <a:r>
              <a:rPr lang="en-US" b="1" dirty="0" smtClean="0"/>
              <a:t>SALES:  </a:t>
            </a:r>
            <a:r>
              <a:rPr lang="en-US" strike="sngStrike" dirty="0" smtClean="0"/>
              <a:t>!</a:t>
            </a:r>
            <a:r>
              <a:rPr lang="en-US" strike="sngStrike" dirty="0" err="1" smtClean="0"/>
              <a:t>enterprese</a:t>
            </a:r>
            <a:r>
              <a:rPr lang="en-US" strike="sngStrike" dirty="0" smtClean="0"/>
              <a:t>, walking</a:t>
            </a:r>
          </a:p>
          <a:p>
            <a:r>
              <a:rPr lang="en-US" sz="1100" dirty="0" smtClean="0"/>
              <a:t>SQ.HOMCEI:SUNSTROEK</a:t>
            </a:r>
          </a:p>
          <a:p>
            <a:r>
              <a:rPr lang="en-US" sz="800" strike="sngStrike" dirty="0" smtClean="0"/>
              <a:t>St </a:t>
            </a:r>
            <a:r>
              <a:rPr lang="en-US" sz="800" strike="sngStrike" dirty="0" err="1" smtClean="0"/>
              <a:t>Ansleom</a:t>
            </a:r>
            <a:r>
              <a:rPr lang="en-US" sz="800" strike="sngStrike" dirty="0" smtClean="0"/>
              <a:t> to St. </a:t>
            </a:r>
            <a:r>
              <a:rPr lang="en-US" sz="800" strike="sngStrike" dirty="0" err="1" smtClean="0"/>
              <a:t>Rafeal</a:t>
            </a:r>
            <a:endParaRPr lang="en-US" sz="800" strike="sngStrike" dirty="0" smtClean="0"/>
          </a:p>
          <a:p>
            <a:r>
              <a:rPr lang="en-US" sz="800" strike="sngStrike" dirty="0" err="1" smtClean="0"/>
              <a:t>Yougurt</a:t>
            </a:r>
            <a:r>
              <a:rPr lang="en-US" sz="800" strike="sngStrike" dirty="0" smtClean="0"/>
              <a:t> Store ( John, </a:t>
            </a:r>
            <a:r>
              <a:rPr lang="en-US" sz="800" strike="sngStrike" dirty="0" err="1" smtClean="0"/>
              <a:t>Ymcb</a:t>
            </a:r>
            <a:r>
              <a:rPr lang="en-US" sz="800" strike="sngStrike" dirty="0" smtClean="0"/>
              <a:t> ), Antique </a:t>
            </a:r>
            <a:r>
              <a:rPr lang="en-US" sz="800" strike="sngStrike" dirty="0" err="1" smtClean="0"/>
              <a:t>stoce</a:t>
            </a:r>
            <a:r>
              <a:rPr lang="en-US" sz="800" strike="sngStrike" dirty="0" smtClean="0"/>
              <a:t>, woods, </a:t>
            </a:r>
            <a:r>
              <a:rPr lang="en-US" sz="800" strike="sngStrike" dirty="0" err="1" smtClean="0"/>
              <a:t>italien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resotn</a:t>
            </a:r>
            <a:r>
              <a:rPr lang="en-US" sz="800" strike="sngStrike" dirty="0" smtClean="0"/>
              <a:t>( </a:t>
            </a:r>
            <a:r>
              <a:rPr lang="en-US" sz="800" strike="sngStrike" dirty="0" err="1" smtClean="0"/>
              <a:t>recyeling</a:t>
            </a:r>
            <a:r>
              <a:rPr lang="en-US" sz="800" strike="sngStrike" dirty="0" smtClean="0"/>
              <a:t> bottles </a:t>
            </a:r>
            <a:r>
              <a:rPr lang="en-US" sz="800" strike="sngStrike" dirty="0" err="1" smtClean="0"/>
              <a:t>cealing</a:t>
            </a:r>
            <a:r>
              <a:rPr lang="en-US" sz="800" strike="sngStrike" dirty="0" smtClean="0"/>
              <a:t>) </a:t>
            </a:r>
            <a:r>
              <a:rPr lang="en-US" dirty="0" smtClean="0"/>
              <a:t>-&gt; MAINSTREET</a:t>
            </a:r>
            <a:br>
              <a:rPr lang="en-US" dirty="0" smtClean="0"/>
            </a:br>
            <a:r>
              <a:rPr lang="en-US" sz="800" dirty="0" smtClean="0"/>
              <a:t>JFK.MLK</a:t>
            </a:r>
            <a:r>
              <a:rPr lang="en-US" sz="800" strike="sngStrike" dirty="0" smtClean="0"/>
              <a:t>( car blows up).</a:t>
            </a:r>
            <a:r>
              <a:rPr lang="en-US" sz="800" dirty="0" smtClean="0"/>
              <a:t>IPX NY.DOL(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indien</a:t>
            </a:r>
            <a:r>
              <a:rPr lang="en-US" sz="800" strike="sngStrike" dirty="0" smtClean="0"/>
              <a:t> engineer, key, cold) car blows up</a:t>
            </a:r>
          </a:p>
          <a:p>
            <a:r>
              <a:rPr lang="en-US" sz="800" strike="sngStrike" dirty="0" smtClean="0"/>
              <a:t>FIRTRUCK( car blow up).SQ.</a:t>
            </a:r>
          </a:p>
          <a:p>
            <a:r>
              <a:rPr lang="en-US" sz="800" dirty="0" smtClean="0"/>
              <a:t>SQ.PRION.WAR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hotube</a:t>
            </a:r>
            <a:r>
              <a:rPr lang="en-US" sz="800" strike="sngStrike" dirty="0" smtClean="0"/>
              <a:t>) St. </a:t>
            </a:r>
            <a:r>
              <a:rPr lang="en-US" sz="800" strike="sngStrike" dirty="0" err="1" smtClean="0"/>
              <a:t>Mahte</a:t>
            </a:r>
            <a:r>
              <a:rPr lang="en-US" sz="800" strike="sngStrike" dirty="0" smtClean="0"/>
              <a:t>.</a:t>
            </a:r>
            <a:r>
              <a:rPr lang="en-US" sz="800" dirty="0" smtClean="0"/>
              <a:t>!HOMCE:CHANERL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hottuce</a:t>
            </a:r>
            <a:r>
              <a:rPr lang="en-US" sz="800" strike="sngStrike" dirty="0" smtClean="0"/>
              <a:t>) </a:t>
            </a:r>
            <a:r>
              <a:rPr lang="en-US" sz="800" dirty="0" smtClean="0"/>
              <a:t>VIRING MARY </a:t>
            </a:r>
            <a:r>
              <a:rPr lang="en-US" sz="800" strike="sngStrike" dirty="0" err="1" smtClean="0"/>
              <a:t>stnofrd</a:t>
            </a:r>
            <a:r>
              <a:rPr lang="en-US" sz="800" strike="sngStrike" dirty="0" smtClean="0"/>
              <a:t>(Jacuzzi </a:t>
            </a:r>
            <a:r>
              <a:rPr lang="en-US" sz="800" strike="sngStrike" dirty="0" err="1" smtClean="0"/>
              <a:t>invtoer</a:t>
            </a:r>
            <a:r>
              <a:rPr lang="en-US" sz="800" strike="sngStrike" dirty="0" smtClean="0"/>
              <a:t>) ass anal sex </a:t>
            </a:r>
            <a:r>
              <a:rPr lang="en-US" sz="800" strike="sngStrike" dirty="0" err="1" smtClean="0"/>
              <a:t>hotub</a:t>
            </a:r>
            <a:r>
              <a:rPr lang="en-US" sz="800" strike="sngStrike" dirty="0" smtClean="0"/>
              <a:t> </a:t>
            </a:r>
            <a:r>
              <a:rPr lang="en-US" sz="800" dirty="0" smtClean="0"/>
              <a:t>SQ !! SQ.PREA </a:t>
            </a:r>
            <a:r>
              <a:rPr lang="en-US" sz="800" strike="sngStrike" dirty="0" smtClean="0"/>
              <a:t>Macedonia(</a:t>
            </a:r>
            <a:r>
              <a:rPr lang="en-US" sz="800" strike="sngStrike" dirty="0" err="1" smtClean="0"/>
              <a:t>stnford</a:t>
            </a:r>
            <a:r>
              <a:rPr lang="en-US" sz="800" strike="sngStrike" dirty="0" smtClean="0"/>
              <a:t>) </a:t>
            </a:r>
            <a:r>
              <a:rPr lang="en-US" sz="800" strike="sngStrike" dirty="0" err="1" smtClean="0"/>
              <a:t>hottub</a:t>
            </a:r>
            <a:endParaRPr lang="en-US" sz="800" strike="sngStrike" dirty="0"/>
          </a:p>
        </p:txBody>
      </p:sp>
      <p:sp>
        <p:nvSpPr>
          <p:cNvPr id="30" name="Rectangle 29"/>
          <p:cNvSpPr/>
          <p:nvPr/>
        </p:nvSpPr>
        <p:spPr>
          <a:xfrm>
            <a:off x="4170695" y="4434214"/>
            <a:ext cx="2180001" cy="1089764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FBI:WMD:YELLOW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4346060" y="5062313"/>
            <a:ext cx="15327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King </a:t>
            </a:r>
            <a:r>
              <a:rPr lang="en-US" sz="800" strike="sngStrike" dirty="0" smtClean="0"/>
              <a:t>the </a:t>
            </a:r>
            <a:r>
              <a:rPr lang="en-US" sz="800" strike="sngStrike" dirty="0" err="1" smtClean="0"/>
              <a:t>hun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ponogphy</a:t>
            </a:r>
            <a:endParaRPr lang="en-US" sz="800" strike="sngStrike" dirty="0" smtClean="0"/>
          </a:p>
          <a:p>
            <a:r>
              <a:rPr lang="en-US" sz="800" strike="sngStrike" dirty="0" err="1" smtClean="0"/>
              <a:t>Miricle</a:t>
            </a:r>
            <a:r>
              <a:rPr lang="en-US" sz="800" strike="sngStrike" dirty="0" smtClean="0"/>
              <a:t> mile</a:t>
            </a:r>
          </a:p>
          <a:p>
            <a:r>
              <a:rPr lang="en-US" sz="800" dirty="0" smtClean="0"/>
              <a:t>St. </a:t>
            </a:r>
            <a:r>
              <a:rPr lang="en-US" sz="800" dirty="0" err="1" smtClean="0"/>
              <a:t>Mathew.!HOMCE:CHANZLOR</a:t>
            </a:r>
            <a:endParaRPr lang="en-US" sz="800" dirty="0"/>
          </a:p>
        </p:txBody>
      </p:sp>
      <p:sp>
        <p:nvSpPr>
          <p:cNvPr id="32" name="TextBox 31"/>
          <p:cNvSpPr txBox="1"/>
          <p:nvPr/>
        </p:nvSpPr>
        <p:spPr>
          <a:xfrm>
            <a:off x="5058177" y="5358638"/>
            <a:ext cx="106952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A </a:t>
            </a:r>
            <a:r>
              <a:rPr lang="en-US" sz="800" strike="sngStrike" dirty="0" err="1" smtClean="0"/>
              <a:t>mircle</a:t>
            </a:r>
            <a:r>
              <a:rPr lang="en-US" sz="800" strike="sngStrike" dirty="0" smtClean="0"/>
              <a:t> is a </a:t>
            </a:r>
            <a:r>
              <a:rPr lang="en-US" sz="800" strike="sngStrike" dirty="0" err="1" smtClean="0"/>
              <a:t>cumshot</a:t>
            </a:r>
            <a:endParaRPr lang="en-US" sz="800" strike="sngStrike" dirty="0"/>
          </a:p>
        </p:txBody>
      </p:sp>
      <p:sp>
        <p:nvSpPr>
          <p:cNvPr id="33" name="TextBox 32"/>
          <p:cNvSpPr txBox="1"/>
          <p:nvPr/>
        </p:nvSpPr>
        <p:spPr>
          <a:xfrm>
            <a:off x="1515955" y="5488042"/>
            <a:ext cx="41870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</a:t>
            </a:r>
          </a:p>
          <a:p>
            <a:endParaRPr lang="en-US" dirty="0" smtClean="0"/>
          </a:p>
          <a:p>
            <a:r>
              <a:rPr lang="en-US" dirty="0" smtClean="0"/>
              <a:t>41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9515421" y="4072546"/>
            <a:ext cx="1854558" cy="1154192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JFK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micacles</a:t>
            </a:r>
            <a:r>
              <a:rPr lang="en-US" sz="800" strike="sngStrike" dirty="0" smtClean="0"/>
              <a:t>)</a:t>
            </a:r>
          </a:p>
          <a:p>
            <a:pPr algn="ctr"/>
            <a:r>
              <a:rPr lang="en-US" sz="1000" dirty="0" smtClean="0"/>
              <a:t>PLANNED</a:t>
            </a:r>
          </a:p>
          <a:p>
            <a:pPr algn="ctr"/>
            <a:r>
              <a:rPr lang="en-US" sz="1000" dirty="0" smtClean="0"/>
              <a:t>CALANDER</a:t>
            </a:r>
            <a:endParaRPr lang="en-US" sz="1000" dirty="0"/>
          </a:p>
        </p:txBody>
      </p:sp>
      <p:sp>
        <p:nvSpPr>
          <p:cNvPr id="35" name="TextBox 34"/>
          <p:cNvSpPr txBox="1"/>
          <p:nvPr/>
        </p:nvSpPr>
        <p:spPr>
          <a:xfrm>
            <a:off x="9461839" y="3669792"/>
            <a:ext cx="1234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CIVIL CODE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280185" y="1424848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2007/8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5260695" y="3068877"/>
            <a:ext cx="1307530" cy="43574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FBI:WMD</a:t>
            </a:r>
            <a:endParaRPr lang="en-US" dirty="0"/>
          </a:p>
        </p:txBody>
      </p:sp>
      <p:sp>
        <p:nvSpPr>
          <p:cNvPr id="39" name="Rectangle 38"/>
          <p:cNvSpPr/>
          <p:nvPr/>
        </p:nvSpPr>
        <p:spPr>
          <a:xfrm>
            <a:off x="5224698" y="2634413"/>
            <a:ext cx="13795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/>
              <a:t>PLANNED</a:t>
            </a:r>
          </a:p>
          <a:p>
            <a:r>
              <a:rPr lang="en-US" sz="800" dirty="0" smtClean="0"/>
              <a:t>CALANDER: 2011-2016 CPVA.PREA. §187</a:t>
            </a:r>
            <a:endParaRPr lang="en-US" sz="800" dirty="0"/>
          </a:p>
        </p:txBody>
      </p:sp>
      <p:sp>
        <p:nvSpPr>
          <p:cNvPr id="40" name="TextBox 39"/>
          <p:cNvSpPr txBox="1"/>
          <p:nvPr/>
        </p:nvSpPr>
        <p:spPr>
          <a:xfrm>
            <a:off x="1817277" y="2643627"/>
            <a:ext cx="102784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INSURNCE</a:t>
            </a:r>
            <a:r>
              <a:rPr lang="en-US" sz="800" dirty="0" smtClean="0"/>
              <a:t> St. </a:t>
            </a:r>
            <a:r>
              <a:rPr lang="en-US" sz="800" dirty="0" err="1" smtClean="0"/>
              <a:t>Rafeal</a:t>
            </a:r>
            <a:endParaRPr lang="en-US" sz="800" dirty="0"/>
          </a:p>
        </p:txBody>
      </p:sp>
      <p:cxnSp>
        <p:nvCxnSpPr>
          <p:cNvPr id="42" name="Straight Connector 41"/>
          <p:cNvCxnSpPr>
            <a:stCxn id="25" idx="0"/>
            <a:endCxn id="40" idx="0"/>
          </p:cNvCxnSpPr>
          <p:nvPr/>
        </p:nvCxnSpPr>
        <p:spPr>
          <a:xfrm flipH="1" flipV="1">
            <a:off x="2331200" y="2643627"/>
            <a:ext cx="661261" cy="1530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3153580" y="1715500"/>
            <a:ext cx="50887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KING.CHARLES.FBI.INESTIGAION.</a:t>
            </a:r>
            <a:r>
              <a:rPr lang="en-US" sz="800" strike="sngStrike" dirty="0" err="1" smtClean="0"/>
              <a:t>marx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chalesmaosn</a:t>
            </a:r>
            <a:r>
              <a:rPr lang="en-US" sz="800" strike="sngStrike" dirty="0" smtClean="0"/>
              <a:t>)</a:t>
            </a:r>
          </a:p>
          <a:p>
            <a:r>
              <a:rPr lang="en-US" dirty="0" smtClean="0"/>
              <a:t>QUEEE.ELESEBETH.HOMCEI:NANA(FOSTER CITY).!SQ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60812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08065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1080655"/>
            <a:ext cx="12192000" cy="27016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759038" y="2346645"/>
            <a:ext cx="6032870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Rich	</a:t>
            </a:r>
          </a:p>
          <a:p>
            <a:endParaRPr lang="en-US" dirty="0"/>
          </a:p>
          <a:p>
            <a:endParaRPr lang="en-US" dirty="0"/>
          </a:p>
          <a:p>
            <a:r>
              <a:rPr lang="en-US" sz="6000" strike="sngStrike" dirty="0" smtClean="0"/>
              <a:t>Gary, </a:t>
            </a:r>
            <a:r>
              <a:rPr lang="en-US" sz="6000" dirty="0" smtClean="0"/>
              <a:t>End of Street</a:t>
            </a:r>
          </a:p>
          <a:p>
            <a:r>
              <a:rPr lang="en-US" dirty="0" smtClean="0"/>
              <a:t>WWI, WWII </a:t>
            </a:r>
            <a:r>
              <a:rPr lang="en-US" strike="sngStrike" dirty="0" smtClean="0"/>
              <a:t>Memorial End-of-Street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14822" y="1626713"/>
            <a:ext cx="183050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/>
              <a:t>RAIK</a:t>
            </a:r>
          </a:p>
          <a:p>
            <a:r>
              <a:rPr lang="en-US" strike="sngStrike" dirty="0" smtClean="0"/>
              <a:t>Rich/ Gary ( </a:t>
            </a:r>
            <a:r>
              <a:rPr lang="en-US" strike="sngStrike" dirty="0" err="1" smtClean="0"/>
              <a:t>nam</a:t>
            </a:r>
            <a:r>
              <a:rPr lang="en-US" strike="sngStrike" dirty="0" smtClean="0"/>
              <a:t>)</a:t>
            </a:r>
            <a:endParaRPr lang="en-US" strike="sngStrike" dirty="0"/>
          </a:p>
        </p:txBody>
      </p:sp>
      <p:cxnSp>
        <p:nvCxnSpPr>
          <p:cNvPr id="20" name="Straight Connector 19"/>
          <p:cNvCxnSpPr/>
          <p:nvPr/>
        </p:nvCxnSpPr>
        <p:spPr>
          <a:xfrm>
            <a:off x="514822" y="1716700"/>
            <a:ext cx="1747075" cy="918243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/>
          <p:cNvSpPr/>
          <p:nvPr/>
        </p:nvSpPr>
        <p:spPr>
          <a:xfrm>
            <a:off x="308130" y="1573714"/>
            <a:ext cx="1841326" cy="130270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26"/>
          <p:cNvCxnSpPr/>
          <p:nvPr/>
        </p:nvCxnSpPr>
        <p:spPr>
          <a:xfrm flipH="1" flipV="1">
            <a:off x="2331200" y="2643627"/>
            <a:ext cx="661261" cy="1530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03997" y="1317631"/>
            <a:ext cx="1390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ATOMCLOCK</a:t>
            </a:r>
            <a:endParaRPr lang="en-US" b="1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4895112" y="3257927"/>
            <a:ext cx="4124557" cy="10329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5827" y="1878454"/>
            <a:ext cx="3261095" cy="2445821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8613913" y="4459396"/>
            <a:ext cx="346300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b="0" i="0" dirty="0" smtClean="0">
                <a:solidFill>
                  <a:srgbClr val="656565"/>
                </a:solidFill>
                <a:effectLst/>
                <a:latin typeface="Source Sans Pro"/>
              </a:rPr>
              <a:t>Michelbacher Straße 43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b="0" i="0" dirty="0" smtClean="0">
                <a:solidFill>
                  <a:srgbClr val="656565"/>
                </a:solidFill>
                <a:effectLst/>
                <a:latin typeface="Source Sans Pro"/>
              </a:rPr>
              <a:t>Gaggenau, Landkreis Rastatt, Baden-Württemberg 76571 Germany</a:t>
            </a:r>
            <a:endParaRPr lang="en-US" dirty="0"/>
          </a:p>
        </p:txBody>
      </p:sp>
      <p:cxnSp>
        <p:nvCxnSpPr>
          <p:cNvPr id="16" name="Straight Arrow Connector 15"/>
          <p:cNvCxnSpPr/>
          <p:nvPr/>
        </p:nvCxnSpPr>
        <p:spPr>
          <a:xfrm flipV="1">
            <a:off x="6957391" y="4459396"/>
            <a:ext cx="2955235" cy="5101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6546574" y="4459396"/>
            <a:ext cx="10550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Gohhoeh</a:t>
            </a:r>
            <a:endParaRPr lang="en-US" strike="sngStrike" dirty="0" smtClean="0"/>
          </a:p>
          <a:p>
            <a:endParaRPr lang="en-US" dirty="0"/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7447722" y="1878454"/>
            <a:ext cx="2688371" cy="14213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6753548" y="1691244"/>
            <a:ext cx="4322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trike="sngStrike" dirty="0" err="1" smtClean="0"/>
              <a:t>Heros</a:t>
            </a:r>
            <a:r>
              <a:rPr lang="en-US" strike="sngStrike" dirty="0" smtClean="0"/>
              <a:t> of the 2</a:t>
            </a:r>
            <a:r>
              <a:rPr lang="en-US" strike="sngStrike" baseline="30000" dirty="0" smtClean="0"/>
              <a:t>nd</a:t>
            </a:r>
            <a:r>
              <a:rPr lang="en-US" strike="sngStrike" dirty="0" smtClean="0"/>
              <a:t> world war and first </a:t>
            </a:r>
            <a:r>
              <a:rPr lang="en-US" strike="sngStrike" dirty="0" err="1" smtClean="0"/>
              <a:t>germany</a:t>
            </a:r>
            <a:endParaRPr lang="en-US" strike="sngStrike" dirty="0"/>
          </a:p>
        </p:txBody>
      </p:sp>
      <p:sp>
        <p:nvSpPr>
          <p:cNvPr id="33" name="TextBox 32"/>
          <p:cNvSpPr txBox="1"/>
          <p:nvPr/>
        </p:nvSpPr>
        <p:spPr>
          <a:xfrm>
            <a:off x="6753548" y="1326566"/>
            <a:ext cx="426751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2Y.avg.w/o CONSTITUION</a:t>
            </a:r>
          </a:p>
          <a:p>
            <a:r>
              <a:rPr lang="en-US" sz="800" b="1" strike="sngStrike" dirty="0" smtClean="0"/>
              <a:t>( </a:t>
            </a:r>
            <a:r>
              <a:rPr lang="en-US" sz="800" b="1" strike="sngStrike" dirty="0" err="1" smtClean="0"/>
              <a:t>Scren</a:t>
            </a:r>
            <a:r>
              <a:rPr lang="en-US" sz="800" b="1" strike="sngStrike" dirty="0" smtClean="0"/>
              <a:t>, </a:t>
            </a:r>
            <a:r>
              <a:rPr lang="en-US" sz="800" b="1" strike="sngStrike" dirty="0" err="1" smtClean="0"/>
              <a:t>goodby</a:t>
            </a:r>
            <a:r>
              <a:rPr lang="en-US" sz="800" b="1" strike="sngStrike" dirty="0" smtClean="0"/>
              <a:t> </a:t>
            </a:r>
            <a:r>
              <a:rPr lang="en-US" sz="800" b="1" strike="sngStrike" dirty="0" err="1" smtClean="0"/>
              <a:t>heros,idiot</a:t>
            </a:r>
            <a:r>
              <a:rPr lang="en-US" sz="800" b="1" strike="sngStrike" dirty="0" smtClean="0"/>
              <a:t> DB bank leaving and </a:t>
            </a:r>
            <a:r>
              <a:rPr lang="en-US" sz="800" b="1" strike="sngStrike" dirty="0" err="1" smtClean="0"/>
              <a:t>uwe</a:t>
            </a:r>
            <a:r>
              <a:rPr lang="en-US" sz="800" b="1" strike="sngStrike" dirty="0" smtClean="0"/>
              <a:t> 2y.avg.w/o </a:t>
            </a:r>
            <a:r>
              <a:rPr lang="en-US" sz="800" b="1" strike="sngStrike" dirty="0" err="1" smtClean="0"/>
              <a:t>constuio</a:t>
            </a:r>
            <a:r>
              <a:rPr lang="en-US" sz="800" b="1" strike="sngStrike" dirty="0" smtClean="0"/>
              <a:t> program and projects)</a:t>
            </a:r>
            <a:endParaRPr lang="en-US" sz="800" b="1" strike="sngStrike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2843630" y="2337575"/>
            <a:ext cx="734334" cy="5388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3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488" y="4767285"/>
            <a:ext cx="3824318" cy="1717223"/>
          </a:xfrm>
          <a:prstGeom prst="rect">
            <a:avLst/>
          </a:prstGeom>
        </p:spPr>
      </p:pic>
      <p:cxnSp>
        <p:nvCxnSpPr>
          <p:cNvPr id="39" name="Straight Arrow Connector 38"/>
          <p:cNvCxnSpPr/>
          <p:nvPr/>
        </p:nvCxnSpPr>
        <p:spPr>
          <a:xfrm flipH="1">
            <a:off x="1430072" y="3813611"/>
            <a:ext cx="2952206" cy="16525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114001" y="3287242"/>
            <a:ext cx="350480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Phil(</a:t>
            </a:r>
            <a:r>
              <a:rPr lang="en-US" strike="sngStrike" dirty="0" err="1" smtClean="0"/>
              <a:t>kim</a:t>
            </a:r>
            <a:r>
              <a:rPr lang="en-US" strike="sngStrike" dirty="0" smtClean="0"/>
              <a:t>): </a:t>
            </a:r>
            <a:r>
              <a:rPr lang="en-US" dirty="0" smtClean="0"/>
              <a:t>NAVY.KOREA</a:t>
            </a:r>
          </a:p>
          <a:p>
            <a:r>
              <a:rPr lang="en-US" strike="sngStrike" dirty="0" err="1" smtClean="0"/>
              <a:t>Gary:</a:t>
            </a:r>
            <a:r>
              <a:rPr lang="en-US" dirty="0" err="1" smtClean="0"/>
              <a:t>MILITAYR:NAM</a:t>
            </a:r>
            <a:endParaRPr lang="en-US" dirty="0" smtClean="0"/>
          </a:p>
          <a:p>
            <a:r>
              <a:rPr lang="en-US" strike="sngStrike" dirty="0" err="1" smtClean="0"/>
              <a:t>Jeff.DARTMOT</a:t>
            </a:r>
            <a:r>
              <a:rPr lang="en-US" dirty="0" err="1" smtClean="0"/>
              <a:t>.VIRINGIA.MARY</a:t>
            </a:r>
            <a:r>
              <a:rPr lang="en-US" dirty="0" smtClean="0"/>
              <a:t>. </a:t>
            </a:r>
            <a:r>
              <a:rPr lang="en-US" strike="sngStrike" dirty="0" smtClean="0"/>
              <a:t>won</a:t>
            </a:r>
            <a:endParaRPr lang="en-US" strike="sngStrike" dirty="0"/>
          </a:p>
        </p:txBody>
      </p:sp>
      <p:cxnSp>
        <p:nvCxnSpPr>
          <p:cNvPr id="42" name="Straight Connector 41"/>
          <p:cNvCxnSpPr/>
          <p:nvPr/>
        </p:nvCxnSpPr>
        <p:spPr>
          <a:xfrm>
            <a:off x="308130" y="4639870"/>
            <a:ext cx="5601351" cy="14470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V="1">
            <a:off x="7601671" y="1702151"/>
            <a:ext cx="4763201" cy="13971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7380722" y="6484508"/>
            <a:ext cx="6866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VIRINGA.MARY: </a:t>
            </a:r>
            <a:r>
              <a:rPr lang="en-US" strike="sngStrike" dirty="0" smtClean="0"/>
              <a:t>Stanford Yang.</a:t>
            </a:r>
            <a:r>
              <a:rPr lang="en-US" dirty="0" smtClean="0"/>
              <a:t>000.</a:t>
            </a:r>
            <a:r>
              <a:rPr lang="en-US" sz="800" strike="sngStrike" dirty="0" smtClean="0"/>
              <a:t>marx</a:t>
            </a:r>
            <a:r>
              <a:rPr lang="en-US" dirty="0" smtClean="0"/>
              <a:t> 2y.avg.CONSTUTION </a:t>
            </a:r>
            <a:r>
              <a:rPr lang="en-US" strike="sngStrike" dirty="0" err="1" smtClean="0"/>
              <a:t>prject</a:t>
            </a:r>
            <a:r>
              <a:rPr lang="en-US" strike="sngStrike" dirty="0" smtClean="0"/>
              <a:t> ended</a:t>
            </a:r>
            <a:endParaRPr lang="en-US" strike="sngStrike" dirty="0"/>
          </a:p>
        </p:txBody>
      </p:sp>
      <p:sp>
        <p:nvSpPr>
          <p:cNvPr id="46" name="Right Arrow 45"/>
          <p:cNvSpPr/>
          <p:nvPr/>
        </p:nvSpPr>
        <p:spPr>
          <a:xfrm rot="12085804">
            <a:off x="6957390" y="4851911"/>
            <a:ext cx="3488984" cy="1753605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0008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08065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1080655"/>
            <a:ext cx="12192000" cy="27016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528179" y="2156133"/>
            <a:ext cx="436728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HOMCEI:KYSTAL</a:t>
            </a:r>
          </a:p>
          <a:p>
            <a:r>
              <a:rPr lang="en-US" dirty="0"/>
              <a:t>	</a:t>
            </a:r>
            <a:r>
              <a:rPr lang="en-US" dirty="0" smtClean="0"/>
              <a:t>VIRGINIA:MARY</a:t>
            </a:r>
          </a:p>
          <a:p>
            <a:r>
              <a:rPr lang="en-US" dirty="0"/>
              <a:t>	</a:t>
            </a:r>
            <a:r>
              <a:rPr lang="en-US" dirty="0" smtClean="0"/>
              <a:t>G  VP GERMANY .DEA(</a:t>
            </a:r>
            <a:r>
              <a:rPr lang="en-US" strike="sngStrike" dirty="0" err="1" smtClean="0"/>
              <a:t>herion</a:t>
            </a:r>
            <a:r>
              <a:rPr lang="en-US" strike="sngStrike" dirty="0" smtClean="0"/>
              <a:t>)</a:t>
            </a:r>
          </a:p>
          <a:p>
            <a:endParaRPr lang="en-US" dirty="0"/>
          </a:p>
          <a:p>
            <a:r>
              <a:rPr lang="en-US" dirty="0" smtClean="0"/>
              <a:t>	</a:t>
            </a:r>
            <a:r>
              <a:rPr lang="en-US" strike="sngStrike" dirty="0" smtClean="0"/>
              <a:t>Maslow</a:t>
            </a:r>
            <a:endParaRPr lang="en-US" strike="sngStrike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6944" y="2800805"/>
            <a:ext cx="746957" cy="940487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4995081" y="2975212"/>
            <a:ext cx="2797791" cy="76608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964" y="1824034"/>
            <a:ext cx="876300" cy="8763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733300" y="1726173"/>
            <a:ext cx="1604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!BLACK; WHITE</a:t>
            </a:r>
            <a:endParaRPr lang="en-US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0531" y="1768349"/>
            <a:ext cx="394668" cy="394668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0699" y="1795053"/>
            <a:ext cx="341259" cy="341259"/>
          </a:xfrm>
          <a:prstGeom prst="rect">
            <a:avLst/>
          </a:prstGeom>
        </p:spPr>
      </p:pic>
      <p:cxnSp>
        <p:nvCxnSpPr>
          <p:cNvPr id="16" name="Straight Connector 15"/>
          <p:cNvCxnSpPr/>
          <p:nvPr/>
        </p:nvCxnSpPr>
        <p:spPr>
          <a:xfrm>
            <a:off x="3435746" y="1954017"/>
            <a:ext cx="1670600" cy="19424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7633648" y="2893138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/>
              <a:t>Died	June 8, 1970 (aged 62)</a:t>
            </a:r>
          </a:p>
          <a:p>
            <a:r>
              <a:rPr lang="en-US" dirty="0" smtClean="0"/>
              <a:t>Menlo Park, California, U.S</a:t>
            </a:r>
            <a:endParaRPr lang="en-US" dirty="0"/>
          </a:p>
        </p:txBody>
      </p:sp>
      <p:cxnSp>
        <p:nvCxnSpPr>
          <p:cNvPr id="27" name="Straight Connector 26"/>
          <p:cNvCxnSpPr/>
          <p:nvPr/>
        </p:nvCxnSpPr>
        <p:spPr>
          <a:xfrm>
            <a:off x="7519916" y="2893138"/>
            <a:ext cx="3384645" cy="6463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2524349" y="4299758"/>
            <a:ext cx="714330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FBI:TERRORIMS</a:t>
            </a:r>
            <a:r>
              <a:rPr lang="en-US" strike="sngStrike" dirty="0" smtClean="0"/>
              <a:t>( bear).</a:t>
            </a:r>
            <a:r>
              <a:rPr lang="en-US" dirty="0" smtClean="0"/>
              <a:t>FORT MYERS</a:t>
            </a:r>
            <a:r>
              <a:rPr lang="en-US" strike="sngStrike" dirty="0" smtClean="0"/>
              <a:t>(bear)</a:t>
            </a:r>
          </a:p>
          <a:p>
            <a:r>
              <a:rPr lang="en-US" sz="1000" dirty="0" err="1" smtClean="0"/>
              <a:t>Pressosr</a:t>
            </a:r>
            <a:r>
              <a:rPr lang="en-US" sz="1000" dirty="0" smtClean="0"/>
              <a:t> </a:t>
            </a:r>
            <a:r>
              <a:rPr lang="en-US" sz="1000" dirty="0" err="1" smtClean="0"/>
              <a:t>algbra</a:t>
            </a:r>
            <a:r>
              <a:rPr lang="en-US" sz="1000" dirty="0" smtClean="0"/>
              <a:t> 4     </a:t>
            </a:r>
            <a:r>
              <a:rPr lang="en-US" sz="1000" dirty="0" err="1" smtClean="0"/>
              <a:t>phil</a:t>
            </a:r>
            <a:r>
              <a:rPr lang="en-US" sz="1000" dirty="0" smtClean="0"/>
              <a:t>(</a:t>
            </a:r>
            <a:r>
              <a:rPr lang="en-US" sz="1000" dirty="0" err="1" smtClean="0"/>
              <a:t>kim</a:t>
            </a:r>
            <a:r>
              <a:rPr lang="en-US" sz="1000" dirty="0" smtClean="0"/>
              <a:t>)  230lbs-250lbs </a:t>
            </a:r>
            <a:r>
              <a:rPr lang="en-US" sz="1000" dirty="0" err="1" smtClean="0"/>
              <a:t>russian-russian-german</a:t>
            </a:r>
            <a:endParaRPr lang="en-US" sz="1000" dirty="0" smtClean="0"/>
          </a:p>
          <a:p>
            <a:r>
              <a:rPr lang="en-US" sz="1000" dirty="0" smtClean="0"/>
              <a:t>Bear 3D     </a:t>
            </a:r>
          </a:p>
          <a:p>
            <a:r>
              <a:rPr lang="en-US" sz="1000" dirty="0" err="1" smtClean="0"/>
              <a:t>SinusHyperbolus</a:t>
            </a:r>
            <a:r>
              <a:rPr lang="en-US" sz="1000" dirty="0" smtClean="0"/>
              <a:t>   </a:t>
            </a:r>
            <a:r>
              <a:rPr lang="en-US" sz="1000" dirty="0" err="1" smtClean="0"/>
              <a:t>ghoeh</a:t>
            </a:r>
            <a:r>
              <a:rPr lang="en-US" sz="1000" dirty="0" smtClean="0"/>
              <a:t>(google wife, </a:t>
            </a:r>
            <a:r>
              <a:rPr lang="en-US" sz="1000" dirty="0" err="1" smtClean="0"/>
              <a:t>aol</a:t>
            </a:r>
            <a:r>
              <a:rPr lang="en-US" sz="1000" dirty="0" smtClean="0"/>
              <a:t>) 3D bear</a:t>
            </a:r>
          </a:p>
          <a:p>
            <a:r>
              <a:rPr lang="en-US" dirty="0" smtClean="0"/>
              <a:t>CONSITONG COURT FEDERAL BUNDESPULICK Dr. BERH professor </a:t>
            </a:r>
            <a:r>
              <a:rPr lang="en-US" strike="sngStrike" dirty="0" err="1" smtClean="0"/>
              <a:t>Ecomnics</a:t>
            </a:r>
            <a:endParaRPr lang="en-US" strike="sngStrike" dirty="0"/>
          </a:p>
        </p:txBody>
      </p:sp>
      <p:sp>
        <p:nvSpPr>
          <p:cNvPr id="30" name="TextBox 29"/>
          <p:cNvSpPr txBox="1"/>
          <p:nvPr/>
        </p:nvSpPr>
        <p:spPr>
          <a:xfrm>
            <a:off x="8256896" y="3556379"/>
            <a:ext cx="1633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Hiarcy</a:t>
            </a:r>
            <a:r>
              <a:rPr lang="en-US" strike="sngStrike" dirty="0" smtClean="0"/>
              <a:t> of needs</a:t>
            </a:r>
            <a:endParaRPr lang="en-US" strike="sngStrike" dirty="0"/>
          </a:p>
        </p:txBody>
      </p:sp>
      <p:sp>
        <p:nvSpPr>
          <p:cNvPr id="31" name="TextBox 30"/>
          <p:cNvSpPr txBox="1"/>
          <p:nvPr/>
        </p:nvSpPr>
        <p:spPr>
          <a:xfrm>
            <a:off x="2249797" y="5407754"/>
            <a:ext cx="93075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VIGINA.MARY</a:t>
            </a:r>
          </a:p>
          <a:p>
            <a:r>
              <a:rPr lang="en-US" dirty="0" smtClean="0"/>
              <a:t>	MAINSTREET(</a:t>
            </a:r>
            <a:r>
              <a:rPr lang="en-US" dirty="0" err="1" smtClean="0"/>
              <a:t>God.tunisan.DEA</a:t>
            </a:r>
            <a:r>
              <a:rPr lang="en-US" dirty="0" smtClean="0"/>
              <a:t>(</a:t>
            </a:r>
            <a:r>
              <a:rPr lang="en-US" strike="sngStrike" dirty="0" smtClean="0"/>
              <a:t>nose,  </a:t>
            </a:r>
            <a:r>
              <a:rPr lang="en-US" dirty="0" smtClean="0"/>
              <a:t>St. Nick: DEA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mdma</a:t>
            </a:r>
            <a:r>
              <a:rPr lang="en-US" strike="sngStrike" dirty="0" smtClean="0"/>
              <a:t>)</a:t>
            </a:r>
            <a:r>
              <a:rPr lang="en-US" dirty="0" smtClean="0"/>
              <a:t> </a:t>
            </a:r>
            <a:r>
              <a:rPr lang="en-US" strike="sngStrike" dirty="0" smtClean="0"/>
              <a:t>though nose; USA vs. USSR</a:t>
            </a:r>
            <a:r>
              <a:rPr lang="en-US" dirty="0" smtClean="0"/>
              <a:t>))</a:t>
            </a:r>
          </a:p>
        </p:txBody>
      </p:sp>
      <p:sp>
        <p:nvSpPr>
          <p:cNvPr id="32" name="Rectangle 31"/>
          <p:cNvSpPr/>
          <p:nvPr/>
        </p:nvSpPr>
        <p:spPr>
          <a:xfrm>
            <a:off x="1677643" y="5833825"/>
            <a:ext cx="16480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HOMCE:KRSTAL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535813" y="1346686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0.001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1183697" y="1272005"/>
            <a:ext cx="22468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1970 </a:t>
            </a:r>
            <a:r>
              <a:rPr lang="en-US" dirty="0" err="1" smtClean="0"/>
              <a:t>Abrham</a:t>
            </a:r>
            <a:r>
              <a:rPr lang="en-US" dirty="0" smtClean="0"/>
              <a:t> Maslow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07671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372</TotalTime>
  <Words>2549</Words>
  <Application>Microsoft Office PowerPoint</Application>
  <PresentationFormat>Widescreen</PresentationFormat>
  <Paragraphs>756</Paragraphs>
  <Slides>45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1" baseType="lpstr">
      <vt:lpstr>Arial</vt:lpstr>
      <vt:lpstr>Calibri</vt:lpstr>
      <vt:lpstr>Calibri Light</vt:lpstr>
      <vt:lpstr>Roboto</vt:lpstr>
      <vt:lpstr>Source Sans Pro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Tarrant County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User_Kiosk_LL_Public</dc:creator>
  <cp:lastModifiedBy>User_Kiosk_LL_Public</cp:lastModifiedBy>
  <cp:revision>36</cp:revision>
  <dcterms:created xsi:type="dcterms:W3CDTF">2023-07-19T13:08:19Z</dcterms:created>
  <dcterms:modified xsi:type="dcterms:W3CDTF">2023-07-19T20:26:48Z</dcterms:modified>
</cp:coreProperties>
</file>